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 id="2147483796" r:id="rId5"/>
  </p:sldMasterIdLst>
  <p:notesMasterIdLst>
    <p:notesMasterId r:id="rId25"/>
  </p:notesMasterIdLst>
  <p:sldIdLst>
    <p:sldId id="256" r:id="rId6"/>
    <p:sldId id="302" r:id="rId7"/>
    <p:sldId id="330" r:id="rId8"/>
    <p:sldId id="305" r:id="rId9"/>
    <p:sldId id="296" r:id="rId10"/>
    <p:sldId id="319" r:id="rId11"/>
    <p:sldId id="326" r:id="rId12"/>
    <p:sldId id="327" r:id="rId13"/>
    <p:sldId id="332" r:id="rId14"/>
    <p:sldId id="336" r:id="rId15"/>
    <p:sldId id="263" r:id="rId16"/>
    <p:sldId id="317" r:id="rId17"/>
    <p:sldId id="331" r:id="rId18"/>
    <p:sldId id="301" r:id="rId19"/>
    <p:sldId id="333" r:id="rId20"/>
    <p:sldId id="334" r:id="rId21"/>
    <p:sldId id="338" r:id="rId22"/>
    <p:sldId id="335" r:id="rId23"/>
    <p:sldId id="2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999DA-FF30-8666-344F-6164121B331D}" name="Reid Gomme" initials="RG" userId="S::rgomme@ecojustice.ca::bdb7379f-3556-4ad5-957d-2b95796d4d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DF5"/>
    <a:srgbClr val="C7CCFA"/>
    <a:srgbClr val="E4C6FF"/>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40451-5992-E8AF-ADE7-89F11E55A973}" v="60" dt="2025-10-20T13:34:52.048"/>
    <p1510:client id="{E14F0897-22DA-47AF-9D30-E31B15A222E6}" v="70" dt="2025-10-20T13:36:11.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6053A4-936F-41E2-B075-455006802C3A}"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49909E48-D18E-4B40-B059-18AE6211F096}">
      <dgm:prSet custT="1"/>
      <dgm:spPr/>
      <dgm:t>
        <a:bodyPr/>
        <a:lstStyle/>
        <a:p>
          <a:pPr>
            <a:defRPr b="1"/>
          </a:pPr>
          <a:r>
            <a:rPr lang="en-US" sz="2000">
              <a:latin typeface="Tw Cen MT" panose="020B0602020104020603" pitchFamily="34" charset="77"/>
              <a:ea typeface="+mn-ea"/>
              <a:cs typeface="+mn-cs"/>
            </a:rPr>
            <a:t>Nov. 2019</a:t>
          </a:r>
        </a:p>
      </dgm:t>
    </dgm:pt>
    <dgm:pt modelId="{6BAA7EF6-FA4F-4402-9678-D8010C000B5E}" type="parTrans" cxnId="{B78C2336-B5FE-4DB5-9EF9-DCD8DA4128E0}">
      <dgm:prSet/>
      <dgm:spPr/>
      <dgm:t>
        <a:bodyPr/>
        <a:lstStyle/>
        <a:p>
          <a:endParaRPr lang="en-US" sz="2000">
            <a:latin typeface="Tw Cen MT" panose="020B0602020104020603" pitchFamily="34" charset="77"/>
          </a:endParaRPr>
        </a:p>
      </dgm:t>
    </dgm:pt>
    <dgm:pt modelId="{E4AB50D0-0181-4D54-B3A3-693E12EEB88F}" type="sibTrans" cxnId="{B78C2336-B5FE-4DB5-9EF9-DCD8DA4128E0}">
      <dgm:prSet/>
      <dgm:spPr/>
      <dgm:t>
        <a:bodyPr/>
        <a:lstStyle/>
        <a:p>
          <a:endParaRPr lang="en-US" sz="2000">
            <a:latin typeface="Tw Cen MT" panose="020B0602020104020603" pitchFamily="34" charset="77"/>
          </a:endParaRPr>
        </a:p>
      </dgm:t>
    </dgm:pt>
    <dgm:pt modelId="{729CB791-A880-43EF-856B-93BBA1BB93BB}">
      <dgm:prSet custT="1"/>
      <dgm:spPr/>
      <dgm:t>
        <a:bodyPr/>
        <a:lstStyle/>
        <a:p>
          <a:r>
            <a:rPr lang="en-US" sz="1800" i="1">
              <a:latin typeface="Tw Cen MT" panose="020B0602020104020603" pitchFamily="34" charset="77"/>
              <a:ea typeface="+mn-ea"/>
              <a:cs typeface="+mn-cs"/>
            </a:rPr>
            <a:t>Charter </a:t>
          </a:r>
          <a:r>
            <a:rPr lang="en-US" sz="1800" i="0">
              <a:latin typeface="Tw Cen MT" panose="020B0602020104020603" pitchFamily="34" charset="77"/>
              <a:ea typeface="+mn-ea"/>
              <a:cs typeface="+mn-cs"/>
            </a:rPr>
            <a:t>application filed</a:t>
          </a:r>
          <a:endParaRPr lang="en-US" sz="1800" i="1">
            <a:latin typeface="Tw Cen MT" panose="020B0602020104020603" pitchFamily="34" charset="77"/>
            <a:ea typeface="+mn-ea"/>
            <a:cs typeface="+mn-cs"/>
          </a:endParaRPr>
        </a:p>
      </dgm:t>
    </dgm:pt>
    <dgm:pt modelId="{A9AFA119-13E2-4FF5-BA2D-024DEB86B27E}" type="parTrans" cxnId="{47F859E9-FB08-4BD8-A661-9105E2E6FCA3}">
      <dgm:prSet/>
      <dgm:spPr/>
      <dgm:t>
        <a:bodyPr/>
        <a:lstStyle/>
        <a:p>
          <a:endParaRPr lang="en-US" sz="2000">
            <a:latin typeface="Tw Cen MT" panose="020B0602020104020603" pitchFamily="34" charset="77"/>
          </a:endParaRPr>
        </a:p>
      </dgm:t>
    </dgm:pt>
    <dgm:pt modelId="{91B06DD4-8555-4365-B404-8A65704AFFC4}" type="sibTrans" cxnId="{47F859E9-FB08-4BD8-A661-9105E2E6FCA3}">
      <dgm:prSet/>
      <dgm:spPr/>
      <dgm:t>
        <a:bodyPr/>
        <a:lstStyle/>
        <a:p>
          <a:endParaRPr lang="en-US" sz="2000">
            <a:latin typeface="Tw Cen MT" panose="020B0602020104020603" pitchFamily="34" charset="77"/>
          </a:endParaRPr>
        </a:p>
      </dgm:t>
    </dgm:pt>
    <dgm:pt modelId="{C300DDCC-3F92-4C14-8AB5-445BA96E3ACF}">
      <dgm:prSet custT="1"/>
      <dgm:spPr/>
      <dgm:t>
        <a:bodyPr/>
        <a:lstStyle/>
        <a:p>
          <a:pPr>
            <a:defRPr b="1"/>
          </a:pPr>
          <a:r>
            <a:rPr lang="en-US" sz="2000" dirty="0">
              <a:latin typeface="Tw Cen MT" panose="020B0602020104020603" pitchFamily="34" charset="77"/>
              <a:ea typeface="+mn-ea"/>
              <a:cs typeface="+mn-cs"/>
            </a:rPr>
            <a:t>Nov. 2020</a:t>
          </a:r>
        </a:p>
      </dgm:t>
    </dgm:pt>
    <dgm:pt modelId="{D51306AC-307C-40AA-BCF6-AFA92778960E}" type="parTrans" cxnId="{81A19074-5A95-4279-81F8-6931B3F52254}">
      <dgm:prSet/>
      <dgm:spPr/>
      <dgm:t>
        <a:bodyPr/>
        <a:lstStyle/>
        <a:p>
          <a:endParaRPr lang="en-US" sz="2000">
            <a:latin typeface="Tw Cen MT" panose="020B0602020104020603" pitchFamily="34" charset="77"/>
          </a:endParaRPr>
        </a:p>
      </dgm:t>
    </dgm:pt>
    <dgm:pt modelId="{B8A52E20-4E76-46F0-8788-1D0D430C2176}" type="sibTrans" cxnId="{81A19074-5A95-4279-81F8-6931B3F52254}">
      <dgm:prSet/>
      <dgm:spPr/>
      <dgm:t>
        <a:bodyPr/>
        <a:lstStyle/>
        <a:p>
          <a:endParaRPr lang="en-US" sz="2000">
            <a:latin typeface="Tw Cen MT" panose="020B0602020104020603" pitchFamily="34" charset="77"/>
          </a:endParaRPr>
        </a:p>
      </dgm:t>
    </dgm:pt>
    <dgm:pt modelId="{1D3700DA-6401-4829-98E0-12A4E769C9D3}">
      <dgm:prSet custT="1"/>
      <dgm:spPr/>
      <dgm:t>
        <a:bodyPr/>
        <a:lstStyle/>
        <a:p>
          <a:r>
            <a:rPr lang="en-US" sz="1800" dirty="0">
              <a:latin typeface="Tw Cen MT"/>
              <a:ea typeface="+mn-ea"/>
              <a:cs typeface="+mn-cs"/>
            </a:rPr>
            <a:t>ON’s motion to strike dismissed </a:t>
          </a:r>
        </a:p>
        <a:p>
          <a:r>
            <a:rPr lang="en-US" sz="1800" dirty="0">
              <a:latin typeface="Tw Cen MT"/>
              <a:ea typeface="+mn-ea"/>
              <a:cs typeface="+mn-cs"/>
            </a:rPr>
            <a:t> </a:t>
          </a:r>
        </a:p>
      </dgm:t>
    </dgm:pt>
    <dgm:pt modelId="{AD63BCAC-8567-4E01-A20A-BEBB736CD83C}" type="parTrans" cxnId="{77B5A4EB-BC65-436D-BBFB-3A4DAE718EA0}">
      <dgm:prSet/>
      <dgm:spPr/>
      <dgm:t>
        <a:bodyPr/>
        <a:lstStyle/>
        <a:p>
          <a:endParaRPr lang="en-US" sz="2000">
            <a:latin typeface="Tw Cen MT" panose="020B0602020104020603" pitchFamily="34" charset="77"/>
          </a:endParaRPr>
        </a:p>
      </dgm:t>
    </dgm:pt>
    <dgm:pt modelId="{0C4F7FD0-2D12-4817-A681-55DD5A3C4540}" type="sibTrans" cxnId="{77B5A4EB-BC65-436D-BBFB-3A4DAE718EA0}">
      <dgm:prSet/>
      <dgm:spPr/>
      <dgm:t>
        <a:bodyPr/>
        <a:lstStyle/>
        <a:p>
          <a:endParaRPr lang="en-US" sz="2000">
            <a:latin typeface="Tw Cen MT" panose="020B0602020104020603" pitchFamily="34" charset="77"/>
          </a:endParaRPr>
        </a:p>
      </dgm:t>
    </dgm:pt>
    <dgm:pt modelId="{14F61FD4-623C-4F7F-AE3C-BB96AA6F49F9}">
      <dgm:prSet custT="1"/>
      <dgm:spPr/>
      <dgm:t>
        <a:bodyPr/>
        <a:lstStyle/>
        <a:p>
          <a:pPr>
            <a:defRPr b="1"/>
          </a:pPr>
          <a:r>
            <a:rPr lang="en-US" sz="2000">
              <a:latin typeface="Tw Cen MT" panose="020B0602020104020603" pitchFamily="34" charset="77"/>
              <a:ea typeface="+mn-ea"/>
              <a:cs typeface="+mn-cs"/>
            </a:rPr>
            <a:t>Jan.</a:t>
          </a:r>
          <a:r>
            <a:rPr lang="en-US" sz="2000" baseline="0">
              <a:latin typeface="Tw Cen MT" panose="020B0602020104020603" pitchFamily="34" charset="77"/>
              <a:ea typeface="+mn-ea"/>
              <a:cs typeface="+mn-cs"/>
            </a:rPr>
            <a:t> 2021</a:t>
          </a:r>
          <a:endParaRPr lang="en-US" sz="2000">
            <a:latin typeface="Tw Cen MT" panose="020B0602020104020603" pitchFamily="34" charset="77"/>
            <a:ea typeface="+mn-ea"/>
            <a:cs typeface="+mn-cs"/>
          </a:endParaRPr>
        </a:p>
      </dgm:t>
    </dgm:pt>
    <dgm:pt modelId="{55C60CB1-C4CE-4E2E-AB73-1A379D4B3021}" type="parTrans" cxnId="{0F6BE2F4-2CDD-4A65-8750-80FD71AA85D7}">
      <dgm:prSet/>
      <dgm:spPr/>
      <dgm:t>
        <a:bodyPr/>
        <a:lstStyle/>
        <a:p>
          <a:endParaRPr lang="en-US" sz="2000">
            <a:latin typeface="Tw Cen MT" panose="020B0602020104020603" pitchFamily="34" charset="77"/>
          </a:endParaRPr>
        </a:p>
      </dgm:t>
    </dgm:pt>
    <dgm:pt modelId="{034700FA-14AD-4F74-A9DC-7B34A64E2509}" type="sibTrans" cxnId="{0F6BE2F4-2CDD-4A65-8750-80FD71AA85D7}">
      <dgm:prSet/>
      <dgm:spPr/>
      <dgm:t>
        <a:bodyPr/>
        <a:lstStyle/>
        <a:p>
          <a:endParaRPr lang="en-US" sz="2000">
            <a:latin typeface="Tw Cen MT" panose="020B0602020104020603" pitchFamily="34" charset="77"/>
          </a:endParaRPr>
        </a:p>
      </dgm:t>
    </dgm:pt>
    <dgm:pt modelId="{039317BF-0489-4666-B24D-DCF778A9A9B5}">
      <dgm:prSet custT="1"/>
      <dgm:spPr/>
      <dgm:t>
        <a:bodyPr/>
        <a:lstStyle/>
        <a:p>
          <a:pPr>
            <a:defRPr b="1"/>
          </a:pPr>
          <a:r>
            <a:rPr lang="en-US" sz="2000">
              <a:latin typeface="Tw Cen MT" panose="020B0602020104020603" pitchFamily="34" charset="77"/>
              <a:ea typeface="+mn-ea"/>
              <a:cs typeface="+mn-cs"/>
            </a:rPr>
            <a:t>Sept. 12-14, 2022</a:t>
          </a:r>
        </a:p>
      </dgm:t>
    </dgm:pt>
    <dgm:pt modelId="{D19A302C-8C19-4865-BF4E-CE7EC07B8D94}" type="parTrans" cxnId="{1BE2FFFB-2D27-43BD-9F62-0AC88A08AD20}">
      <dgm:prSet/>
      <dgm:spPr/>
      <dgm:t>
        <a:bodyPr/>
        <a:lstStyle/>
        <a:p>
          <a:endParaRPr lang="en-US" sz="2000">
            <a:latin typeface="Tw Cen MT" panose="020B0602020104020603" pitchFamily="34" charset="77"/>
          </a:endParaRPr>
        </a:p>
      </dgm:t>
    </dgm:pt>
    <dgm:pt modelId="{0B4C5EB9-767E-4002-8E45-56D26BF166EC}" type="sibTrans" cxnId="{1BE2FFFB-2D27-43BD-9F62-0AC88A08AD20}">
      <dgm:prSet/>
      <dgm:spPr/>
      <dgm:t>
        <a:bodyPr/>
        <a:lstStyle/>
        <a:p>
          <a:endParaRPr lang="en-US" sz="2000">
            <a:latin typeface="Tw Cen MT" panose="020B0602020104020603" pitchFamily="34" charset="77"/>
          </a:endParaRPr>
        </a:p>
      </dgm:t>
    </dgm:pt>
    <dgm:pt modelId="{164DABFB-2050-2546-AA3F-BA717A053663}">
      <dgm:prSet custT="1"/>
      <dgm:spPr/>
      <dgm:t>
        <a:bodyPr/>
        <a:lstStyle/>
        <a:p>
          <a:pPr>
            <a:defRPr b="1"/>
          </a:pPr>
          <a:r>
            <a:rPr lang="en-US" sz="2000">
              <a:latin typeface="Tw Cen MT" panose="020B0602020104020603" pitchFamily="34" charset="77"/>
              <a:ea typeface="+mn-ea"/>
              <a:cs typeface="+mn-cs"/>
            </a:rPr>
            <a:t>Apr. 2023</a:t>
          </a:r>
        </a:p>
      </dgm:t>
    </dgm:pt>
    <dgm:pt modelId="{5D16F012-3004-F242-9F9F-EC7D1456F526}" type="parTrans" cxnId="{04807CB1-795D-8B44-853D-2AD0C29C51AE}">
      <dgm:prSet/>
      <dgm:spPr/>
      <dgm:t>
        <a:bodyPr/>
        <a:lstStyle/>
        <a:p>
          <a:endParaRPr lang="en-US" sz="2000">
            <a:latin typeface="Tw Cen MT" panose="020B0602020104020603" pitchFamily="34" charset="77"/>
          </a:endParaRPr>
        </a:p>
      </dgm:t>
    </dgm:pt>
    <dgm:pt modelId="{F8CA19F5-0809-A740-B966-667E966452EC}" type="sibTrans" cxnId="{04807CB1-795D-8B44-853D-2AD0C29C51AE}">
      <dgm:prSet/>
      <dgm:spPr/>
      <dgm:t>
        <a:bodyPr/>
        <a:lstStyle/>
        <a:p>
          <a:endParaRPr lang="en-US" sz="2000">
            <a:latin typeface="Tw Cen MT" panose="020B0602020104020603" pitchFamily="34" charset="77"/>
          </a:endParaRPr>
        </a:p>
      </dgm:t>
    </dgm:pt>
    <dgm:pt modelId="{66E2344E-9A0D-0547-B0AA-35DF81C6946F}">
      <dgm:prSet custT="1"/>
      <dgm:spPr/>
      <dgm:t>
        <a:bodyPr/>
        <a:lstStyle/>
        <a:p>
          <a:pPr>
            <a:defRPr b="1"/>
          </a:pPr>
          <a:r>
            <a:rPr lang="en-US" sz="2000" b="1">
              <a:latin typeface="Tw Cen MT" panose="020B0602020104020603" pitchFamily="34" charset="77"/>
              <a:ea typeface="+mn-ea"/>
              <a:cs typeface="+mn-cs"/>
            </a:rPr>
            <a:t>Jan. 15, 2024</a:t>
          </a:r>
        </a:p>
      </dgm:t>
    </dgm:pt>
    <dgm:pt modelId="{55C434FF-C47A-654C-8DBA-F5200C1D8CE3}" type="sibTrans" cxnId="{CA1AFB7D-AC8D-D749-8691-294CE8D00DDC}">
      <dgm:prSet/>
      <dgm:spPr/>
      <dgm:t>
        <a:bodyPr/>
        <a:lstStyle/>
        <a:p>
          <a:endParaRPr lang="en-US" sz="2000">
            <a:latin typeface="Tw Cen MT" panose="020B0602020104020603" pitchFamily="34" charset="77"/>
          </a:endParaRPr>
        </a:p>
      </dgm:t>
    </dgm:pt>
    <dgm:pt modelId="{C1A7278B-C990-DD42-BD7B-2C26C5747718}" type="parTrans" cxnId="{CA1AFB7D-AC8D-D749-8691-294CE8D00DDC}">
      <dgm:prSet/>
      <dgm:spPr/>
      <dgm:t>
        <a:bodyPr/>
        <a:lstStyle/>
        <a:p>
          <a:endParaRPr lang="en-US" sz="2000">
            <a:latin typeface="Tw Cen MT" panose="020B0602020104020603" pitchFamily="34" charset="77"/>
          </a:endParaRPr>
        </a:p>
      </dgm:t>
    </dgm:pt>
    <dgm:pt modelId="{A92E807E-DA43-5948-8272-CC62B66A4BD3}">
      <dgm:prSet custT="1"/>
      <dgm:spPr/>
      <dgm:t>
        <a:bodyPr/>
        <a:lstStyle/>
        <a:p>
          <a:r>
            <a:rPr lang="en-US" sz="1800">
              <a:latin typeface="Tw Cen MT" panose="020B0602020104020603" pitchFamily="34" charset="77"/>
              <a:ea typeface="+mn-ea"/>
              <a:cs typeface="+mn-cs"/>
            </a:rPr>
            <a:t>Court of Appeal hearing</a:t>
          </a:r>
        </a:p>
      </dgm:t>
    </dgm:pt>
    <dgm:pt modelId="{34B88BFB-26B1-324E-9929-427D6D1576C2}" type="parTrans" cxnId="{56D3E501-C2F5-CD4B-89DB-E435F0690200}">
      <dgm:prSet/>
      <dgm:spPr/>
      <dgm:t>
        <a:bodyPr/>
        <a:lstStyle/>
        <a:p>
          <a:endParaRPr lang="en-US" sz="2000">
            <a:latin typeface="Tw Cen MT" panose="020B0602020104020603" pitchFamily="34" charset="77"/>
          </a:endParaRPr>
        </a:p>
      </dgm:t>
    </dgm:pt>
    <dgm:pt modelId="{85F41F17-F4B8-D94A-995E-5B100344F550}" type="sibTrans" cxnId="{56D3E501-C2F5-CD4B-89DB-E435F0690200}">
      <dgm:prSet/>
      <dgm:spPr/>
      <dgm:t>
        <a:bodyPr/>
        <a:lstStyle/>
        <a:p>
          <a:endParaRPr lang="en-US" sz="2000">
            <a:latin typeface="Tw Cen MT" panose="020B0602020104020603" pitchFamily="34" charset="77"/>
          </a:endParaRPr>
        </a:p>
      </dgm:t>
    </dgm:pt>
    <dgm:pt modelId="{6946A751-0606-8E47-9D5D-717101125635}">
      <dgm:prSet custT="1"/>
      <dgm:spPr/>
      <dgm:t>
        <a:bodyPr/>
        <a:lstStyle/>
        <a:p>
          <a:r>
            <a:rPr lang="en-US" sz="1800">
              <a:latin typeface="Tw Cen MT" panose="020B0602020104020603" pitchFamily="34" charset="77"/>
              <a:ea typeface="+mn-ea"/>
              <a:cs typeface="+mn-cs"/>
            </a:rPr>
            <a:t>Application dismissed by Justice Vermette</a:t>
          </a:r>
        </a:p>
      </dgm:t>
    </dgm:pt>
    <dgm:pt modelId="{A983586F-21FA-DF4F-9A95-55C8EBA94A49}" type="parTrans" cxnId="{F2203E25-7921-8941-B1E8-2ED10AF72563}">
      <dgm:prSet/>
      <dgm:spPr/>
      <dgm:t>
        <a:bodyPr/>
        <a:lstStyle/>
        <a:p>
          <a:endParaRPr lang="en-US" sz="2000">
            <a:latin typeface="Tw Cen MT" panose="020B0602020104020603" pitchFamily="34" charset="77"/>
          </a:endParaRPr>
        </a:p>
      </dgm:t>
    </dgm:pt>
    <dgm:pt modelId="{AE45F7E3-093D-E44E-9017-CD384B59A9FA}" type="sibTrans" cxnId="{F2203E25-7921-8941-B1E8-2ED10AF72563}">
      <dgm:prSet/>
      <dgm:spPr/>
      <dgm:t>
        <a:bodyPr/>
        <a:lstStyle/>
        <a:p>
          <a:endParaRPr lang="en-US" sz="2000">
            <a:latin typeface="Tw Cen MT" panose="020B0602020104020603" pitchFamily="34" charset="77"/>
          </a:endParaRPr>
        </a:p>
      </dgm:t>
    </dgm:pt>
    <dgm:pt modelId="{ACEC13CC-023E-BB4D-BA9D-9E4F04B8686B}">
      <dgm:prSet custT="1"/>
      <dgm:spPr/>
      <dgm:t>
        <a:bodyPr/>
        <a:lstStyle/>
        <a:p>
          <a:r>
            <a:rPr lang="en-US" sz="1800">
              <a:latin typeface="Tw Cen MT"/>
              <a:ea typeface="+mn-ea"/>
              <a:cs typeface="+mn-cs"/>
            </a:rPr>
            <a:t>ON's appeal of motion to strike dismissed</a:t>
          </a:r>
        </a:p>
      </dgm:t>
    </dgm:pt>
    <dgm:pt modelId="{BEB102E1-399B-9D44-94A5-608254513186}" type="parTrans" cxnId="{2EBD4927-EFFC-8F4C-8597-199D2A18CA41}">
      <dgm:prSet/>
      <dgm:spPr/>
      <dgm:t>
        <a:bodyPr/>
        <a:lstStyle/>
        <a:p>
          <a:endParaRPr lang="en-US" sz="2000">
            <a:latin typeface="Tw Cen MT" panose="020B0602020104020603" pitchFamily="34" charset="77"/>
          </a:endParaRPr>
        </a:p>
      </dgm:t>
    </dgm:pt>
    <dgm:pt modelId="{D1E5B5C1-3023-604D-BD78-8BB1A336424E}" type="sibTrans" cxnId="{2EBD4927-EFFC-8F4C-8597-199D2A18CA41}">
      <dgm:prSet/>
      <dgm:spPr/>
      <dgm:t>
        <a:bodyPr/>
        <a:lstStyle/>
        <a:p>
          <a:endParaRPr lang="en-US" sz="2000">
            <a:latin typeface="Tw Cen MT" panose="020B0602020104020603" pitchFamily="34" charset="77"/>
          </a:endParaRPr>
        </a:p>
      </dgm:t>
    </dgm:pt>
    <dgm:pt modelId="{B166AA3B-AB2D-440C-9CDD-8E389F3901A0}">
      <dgm:prSet/>
      <dgm:spPr/>
      <dgm:t>
        <a:bodyPr/>
        <a:lstStyle/>
        <a:p>
          <a:pPr>
            <a:defRPr b="1"/>
          </a:pPr>
          <a:r>
            <a:rPr lang="en-US" sz="2000">
              <a:latin typeface="Tw Cen MT" panose="020B0602020104020603" pitchFamily="34" charset="77"/>
              <a:ea typeface="+mn-ea"/>
              <a:cs typeface="+mn-cs"/>
            </a:rPr>
            <a:t>Oct. 17, 2024</a:t>
          </a:r>
        </a:p>
      </dgm:t>
    </dgm:pt>
    <dgm:pt modelId="{A157852F-BB3C-4417-BD2D-BC3F25FFAEC0}" type="parTrans" cxnId="{7EAE87EE-83FD-4F57-A7AC-4848145DC2C7}">
      <dgm:prSet/>
      <dgm:spPr/>
      <dgm:t>
        <a:bodyPr/>
        <a:lstStyle/>
        <a:p>
          <a:endParaRPr lang="en-CA"/>
        </a:p>
      </dgm:t>
    </dgm:pt>
    <dgm:pt modelId="{DCEDFF71-6508-45B6-9379-7624B87D50C6}" type="sibTrans" cxnId="{7EAE87EE-83FD-4F57-A7AC-4848145DC2C7}">
      <dgm:prSet/>
      <dgm:spPr/>
      <dgm:t>
        <a:bodyPr/>
        <a:lstStyle/>
        <a:p>
          <a:endParaRPr lang="en-CA"/>
        </a:p>
      </dgm:t>
    </dgm:pt>
    <dgm:pt modelId="{E0861CFC-DAE0-471F-8361-55C7A50FDF7D}">
      <dgm:prSet/>
      <dgm:spPr/>
      <dgm:t>
        <a:bodyPr/>
        <a:lstStyle/>
        <a:p>
          <a:pPr>
            <a:defRPr b="1"/>
          </a:pPr>
          <a:r>
            <a:rPr lang="en-US" sz="2000" b="1">
              <a:latin typeface="Tw Cen MT" panose="020B0602020104020603" pitchFamily="34" charset="77"/>
              <a:ea typeface="+mn-ea"/>
              <a:cs typeface="+mn-cs"/>
            </a:rPr>
            <a:t>May 1, 2025</a:t>
          </a:r>
        </a:p>
      </dgm:t>
    </dgm:pt>
    <dgm:pt modelId="{B8828055-96DB-4FFD-B289-5D9CAB6A4047}" type="parTrans" cxnId="{D8E2AF77-42B3-462E-8963-C7A4E3BDF0FC}">
      <dgm:prSet/>
      <dgm:spPr/>
      <dgm:t>
        <a:bodyPr/>
        <a:lstStyle/>
        <a:p>
          <a:endParaRPr lang="en-CA"/>
        </a:p>
      </dgm:t>
    </dgm:pt>
    <dgm:pt modelId="{3C316886-5DFB-4F4F-BDDE-AD472567EB6E}" type="sibTrans" cxnId="{D8E2AF77-42B3-462E-8963-C7A4E3BDF0FC}">
      <dgm:prSet/>
      <dgm:spPr/>
      <dgm:t>
        <a:bodyPr/>
        <a:lstStyle/>
        <a:p>
          <a:endParaRPr lang="en-CA"/>
        </a:p>
      </dgm:t>
    </dgm:pt>
    <dgm:pt modelId="{8DD4AF77-F283-44BD-8A67-CE1FDF5CD0B2}">
      <dgm:prSet custT="1"/>
      <dgm:spPr/>
      <dgm:t>
        <a:bodyPr/>
        <a:lstStyle/>
        <a:p>
          <a:r>
            <a:rPr lang="en-US" sz="1800">
              <a:latin typeface="Tw Cen MT" panose="020B0602020104020603" pitchFamily="34" charset="77"/>
              <a:ea typeface="+mn-ea"/>
              <a:cs typeface="+mn-cs"/>
            </a:rPr>
            <a:t>Full hearing before the ONSC</a:t>
          </a:r>
        </a:p>
      </dgm:t>
    </dgm:pt>
    <dgm:pt modelId="{D2DB21E9-487F-49B2-B559-2285E78C20F5}" type="sibTrans" cxnId="{1AD1207B-B44D-47FD-89D9-D69289419DA3}">
      <dgm:prSet/>
      <dgm:spPr/>
      <dgm:t>
        <a:bodyPr/>
        <a:lstStyle/>
        <a:p>
          <a:endParaRPr lang="en-US" sz="2000">
            <a:latin typeface="Tw Cen MT" panose="020B0602020104020603" pitchFamily="34" charset="77"/>
          </a:endParaRPr>
        </a:p>
      </dgm:t>
    </dgm:pt>
    <dgm:pt modelId="{61EA43C2-CFF2-4CD2-A485-A68752681A28}" type="parTrans" cxnId="{1AD1207B-B44D-47FD-89D9-D69289419DA3}">
      <dgm:prSet/>
      <dgm:spPr/>
      <dgm:t>
        <a:bodyPr/>
        <a:lstStyle/>
        <a:p>
          <a:endParaRPr lang="en-US" sz="2000">
            <a:latin typeface="Tw Cen MT" panose="020B0602020104020603" pitchFamily="34" charset="77"/>
          </a:endParaRPr>
        </a:p>
      </dgm:t>
    </dgm:pt>
    <dgm:pt modelId="{72854B1F-CB0F-4D8E-A3DF-A70CA4E28C35}">
      <dgm:prSet/>
      <dgm:spPr/>
      <dgm:t>
        <a:bodyPr/>
        <a:lstStyle/>
        <a:p>
          <a:pPr>
            <a:defRPr b="1"/>
          </a:pPr>
          <a:r>
            <a:rPr lang="en-US" sz="2000" b="1">
              <a:latin typeface="Calibri" panose="020F0502020204030204"/>
              <a:ea typeface="+mn-ea"/>
              <a:cs typeface="+mn-cs"/>
            </a:rPr>
            <a:t>Dec. 1-2, 2025</a:t>
          </a:r>
        </a:p>
      </dgm:t>
    </dgm:pt>
    <dgm:pt modelId="{032B65C3-E86F-4859-B02F-217E928DCEB7}" type="parTrans" cxnId="{FEE7EC87-21C4-4FAF-970F-E42ACC2DDAD1}">
      <dgm:prSet/>
      <dgm:spPr/>
      <dgm:t>
        <a:bodyPr/>
        <a:lstStyle/>
        <a:p>
          <a:endParaRPr lang="fr-CA"/>
        </a:p>
      </dgm:t>
    </dgm:pt>
    <dgm:pt modelId="{1D7F000A-12D9-4656-94F8-257CD2C0EEA9}" type="sibTrans" cxnId="{FEE7EC87-21C4-4FAF-970F-E42ACC2DDAD1}">
      <dgm:prSet/>
      <dgm:spPr/>
      <dgm:t>
        <a:bodyPr/>
        <a:lstStyle/>
        <a:p>
          <a:endParaRPr lang="fr-CA"/>
        </a:p>
      </dgm:t>
    </dgm:pt>
    <dgm:pt modelId="{FF99A571-D464-47AE-ADAC-8A052020FE0D}">
      <dgm:prSet custT="1"/>
      <dgm:spPr/>
      <dgm:t>
        <a:bodyPr/>
        <a:lstStyle/>
        <a:p>
          <a:r>
            <a:rPr lang="en-US" sz="1800">
              <a:latin typeface="Tw Cen MT" panose="020B0602020104020603" pitchFamily="34" charset="0"/>
              <a:ea typeface="+mn-ea"/>
              <a:cs typeface="+mn-cs"/>
            </a:rPr>
            <a:t>Re-hearing before the ONSC</a:t>
          </a:r>
          <a:endParaRPr lang="en-US" sz="1800" b="1">
            <a:latin typeface="Tw Cen MT" panose="020B0602020104020603" pitchFamily="34" charset="0"/>
            <a:ea typeface="+mn-ea"/>
            <a:cs typeface="+mn-cs"/>
          </a:endParaRPr>
        </a:p>
      </dgm:t>
    </dgm:pt>
    <dgm:pt modelId="{8A61705C-5F8C-4CD9-945F-E9FD9451359D}" type="parTrans" cxnId="{C28BDE06-EFF3-4C84-8538-1592004EE0D8}">
      <dgm:prSet/>
      <dgm:spPr/>
      <dgm:t>
        <a:bodyPr/>
        <a:lstStyle/>
        <a:p>
          <a:endParaRPr lang="fr-CA"/>
        </a:p>
      </dgm:t>
    </dgm:pt>
    <dgm:pt modelId="{7A0FD8BC-4BFD-4AE3-8990-840E5F2F1603}" type="sibTrans" cxnId="{C28BDE06-EFF3-4C84-8538-1592004EE0D8}">
      <dgm:prSet/>
      <dgm:spPr/>
      <dgm:t>
        <a:bodyPr/>
        <a:lstStyle/>
        <a:p>
          <a:endParaRPr lang="fr-CA"/>
        </a:p>
      </dgm:t>
    </dgm:pt>
    <dgm:pt modelId="{E3D266D0-272F-6E46-9A90-374230BC37CA}" type="pres">
      <dgm:prSet presAssocID="{3D6053A4-936F-41E2-B075-455006802C3A}" presName="root" presStyleCnt="0">
        <dgm:presLayoutVars>
          <dgm:chMax/>
          <dgm:chPref/>
          <dgm:animLvl val="lvl"/>
        </dgm:presLayoutVars>
      </dgm:prSet>
      <dgm:spPr/>
    </dgm:pt>
    <dgm:pt modelId="{B28A22A2-E69E-2845-927B-D95921C2E1AA}" type="pres">
      <dgm:prSet presAssocID="{3D6053A4-936F-41E2-B075-455006802C3A}" presName="divider" presStyleLbl="fgAcc1" presStyleIdx="0" presStyleCnt="10"/>
      <dgm:spPr>
        <a:solidFill>
          <a:schemeClr val="lt1">
            <a:alpha val="90000"/>
            <a:hueOff val="0"/>
            <a:satOff val="0"/>
            <a:lumOff val="0"/>
            <a:alphaOff val="0"/>
          </a:schemeClr>
        </a:solidFill>
        <a:ln w="19050" cap="flat" cmpd="sng" algn="ctr">
          <a:solidFill>
            <a:schemeClr val="tx1">
              <a:alpha val="38000"/>
            </a:schemeClr>
          </a:solidFill>
          <a:prstDash val="solid"/>
          <a:miter lim="800000"/>
          <a:tailEnd type="triangle" w="lg" len="lg"/>
        </a:ln>
        <a:effectLst/>
      </dgm:spPr>
    </dgm:pt>
    <dgm:pt modelId="{D83BFC8C-AA98-5B4F-B882-A9C90571BB62}" type="pres">
      <dgm:prSet presAssocID="{3D6053A4-936F-41E2-B075-455006802C3A}" presName="nodes" presStyleCnt="0">
        <dgm:presLayoutVars>
          <dgm:chMax/>
          <dgm:chPref/>
          <dgm:animLvl val="lvl"/>
        </dgm:presLayoutVars>
      </dgm:prSet>
      <dgm:spPr/>
    </dgm:pt>
    <dgm:pt modelId="{EC13AE0D-F9FD-3F4A-AA84-756641773756}" type="pres">
      <dgm:prSet presAssocID="{49909E48-D18E-4B40-B059-18AE6211F096}" presName="composite" presStyleCnt="0"/>
      <dgm:spPr/>
    </dgm:pt>
    <dgm:pt modelId="{6E1EA415-685B-3849-B445-8FEF58A65969}" type="pres">
      <dgm:prSet presAssocID="{49909E48-D18E-4B40-B059-18AE6211F096}" presName="ConnectorPoint" presStyleLbl="lnNode1" presStyleIdx="0" presStyleCnt="9"/>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A212088-675E-9947-8ABF-19E29E349671}" type="pres">
      <dgm:prSet presAssocID="{49909E48-D18E-4B40-B059-18AE6211F096}" presName="DropPinPlaceHolder" presStyleCnt="0"/>
      <dgm:spPr/>
    </dgm:pt>
    <dgm:pt modelId="{8FB69B85-FE48-654C-9863-77AF11A546AD}" type="pres">
      <dgm:prSet presAssocID="{49909E48-D18E-4B40-B059-18AE6211F096}" presName="DropPin" presStyleLbl="alignNode1" presStyleIdx="0" presStyleCnt="9"/>
      <dgm:spPr/>
    </dgm:pt>
    <dgm:pt modelId="{95CEC201-BB61-D942-A839-BB87D40B434A}" type="pres">
      <dgm:prSet presAssocID="{49909E48-D18E-4B40-B059-18AE6211F096}" presName="Ellipse"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A7D7D088-8BDD-0347-841C-09A8CE58BAC3}" type="pres">
      <dgm:prSet presAssocID="{49909E48-D18E-4B40-B059-18AE6211F096}" presName="L2TextContainer" presStyleLbl="revTx" presStyleIdx="0" presStyleCnt="18">
        <dgm:presLayoutVars>
          <dgm:bulletEnabled val="1"/>
        </dgm:presLayoutVars>
      </dgm:prSet>
      <dgm:spPr/>
    </dgm:pt>
    <dgm:pt modelId="{00F659E7-5F85-9446-8E85-C6EDC3C07F72}" type="pres">
      <dgm:prSet presAssocID="{49909E48-D18E-4B40-B059-18AE6211F096}" presName="L1TextContainer" presStyleLbl="revTx" presStyleIdx="1" presStyleCnt="18" custLinFactNeighborY="3561">
        <dgm:presLayoutVars>
          <dgm:chMax val="1"/>
          <dgm:chPref val="1"/>
          <dgm:bulletEnabled val="1"/>
        </dgm:presLayoutVars>
      </dgm:prSet>
      <dgm:spPr/>
    </dgm:pt>
    <dgm:pt modelId="{FCB7C5CF-2963-9848-BF50-CCBD2FB6C6E0}" type="pres">
      <dgm:prSet presAssocID="{49909E48-D18E-4B40-B059-18AE6211F096}" presName="ConnectLine" presStyleLbl="sibTrans1D1" presStyleIdx="0" presStyleCnt="9"/>
      <dgm:spPr>
        <a:noFill/>
        <a:ln w="12700" cap="flat" cmpd="sng" algn="ctr">
          <a:solidFill>
            <a:schemeClr val="accent2">
              <a:hueOff val="0"/>
              <a:satOff val="0"/>
              <a:lumOff val="0"/>
              <a:alphaOff val="0"/>
            </a:schemeClr>
          </a:solidFill>
          <a:prstDash val="dash"/>
          <a:miter lim="800000"/>
        </a:ln>
        <a:effectLst/>
      </dgm:spPr>
    </dgm:pt>
    <dgm:pt modelId="{3E6C5756-53B6-4242-A866-C5C8B9FF6138}" type="pres">
      <dgm:prSet presAssocID="{49909E48-D18E-4B40-B059-18AE6211F096}" presName="EmptyPlaceHolder" presStyleCnt="0"/>
      <dgm:spPr/>
    </dgm:pt>
    <dgm:pt modelId="{D88C0FF4-A4B4-594D-9A06-C19062692223}" type="pres">
      <dgm:prSet presAssocID="{E4AB50D0-0181-4D54-B3A3-693E12EEB88F}" presName="spaceBetweenRectangles" presStyleCnt="0"/>
      <dgm:spPr/>
    </dgm:pt>
    <dgm:pt modelId="{264BCAC4-B054-2A40-84FF-AA04BAC41390}" type="pres">
      <dgm:prSet presAssocID="{C300DDCC-3F92-4C14-8AB5-445BA96E3ACF}" presName="composite" presStyleCnt="0"/>
      <dgm:spPr/>
    </dgm:pt>
    <dgm:pt modelId="{8D95F73C-C770-364F-BE6E-DBDA131BBE42}" type="pres">
      <dgm:prSet presAssocID="{C300DDCC-3F92-4C14-8AB5-445BA96E3ACF}" presName="ConnectorPoint" presStyleLbl="lnNode1" presStyleIdx="1" presStyleCnt="9"/>
      <dgm:spPr>
        <a:solidFill>
          <a:schemeClr val="accent2">
            <a:hueOff val="-81443"/>
            <a:satOff val="-698"/>
            <a:lumOff val="-4627"/>
            <a:alphaOff val="0"/>
          </a:schemeClr>
        </a:solidFill>
        <a:ln w="6350" cap="flat" cmpd="sng" algn="ctr">
          <a:solidFill>
            <a:schemeClr val="lt1">
              <a:hueOff val="0"/>
              <a:satOff val="0"/>
              <a:lumOff val="0"/>
              <a:alphaOff val="0"/>
            </a:schemeClr>
          </a:solidFill>
          <a:prstDash val="solid"/>
          <a:miter lim="800000"/>
        </a:ln>
        <a:effectLst/>
      </dgm:spPr>
    </dgm:pt>
    <dgm:pt modelId="{BDA3B00E-A888-654E-89FA-8DC46530556A}" type="pres">
      <dgm:prSet presAssocID="{C300DDCC-3F92-4C14-8AB5-445BA96E3ACF}" presName="DropPinPlaceHolder" presStyleCnt="0"/>
      <dgm:spPr/>
    </dgm:pt>
    <dgm:pt modelId="{8C9A73D7-6093-BD40-85A7-315C4B8BC917}" type="pres">
      <dgm:prSet presAssocID="{C300DDCC-3F92-4C14-8AB5-445BA96E3ACF}" presName="DropPin" presStyleLbl="alignNode1" presStyleIdx="1" presStyleCnt="9"/>
      <dgm:spPr/>
    </dgm:pt>
    <dgm:pt modelId="{33D68B0B-3EC7-5840-B481-970AE1B5D552}" type="pres">
      <dgm:prSet presAssocID="{C300DDCC-3F92-4C14-8AB5-445BA96E3ACF}" presName="Ellipse"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23350309-7C75-1543-9440-700C8FE3D16E}" type="pres">
      <dgm:prSet presAssocID="{C300DDCC-3F92-4C14-8AB5-445BA96E3ACF}" presName="L2TextContainer" presStyleLbl="revTx" presStyleIdx="2" presStyleCnt="18">
        <dgm:presLayoutVars>
          <dgm:bulletEnabled val="1"/>
        </dgm:presLayoutVars>
      </dgm:prSet>
      <dgm:spPr/>
    </dgm:pt>
    <dgm:pt modelId="{57FA4498-0C40-E942-9F69-7D4146CBB051}" type="pres">
      <dgm:prSet presAssocID="{C300DDCC-3F92-4C14-8AB5-445BA96E3ACF}" presName="L1TextContainer" presStyleLbl="revTx" presStyleIdx="3" presStyleCnt="18" custLinFactNeighborX="-1363" custLinFactNeighborY="-1245">
        <dgm:presLayoutVars>
          <dgm:chMax val="1"/>
          <dgm:chPref val="1"/>
          <dgm:bulletEnabled val="1"/>
        </dgm:presLayoutVars>
      </dgm:prSet>
      <dgm:spPr/>
    </dgm:pt>
    <dgm:pt modelId="{65C47865-E637-FE42-96BB-8CEBF334F6DA}" type="pres">
      <dgm:prSet presAssocID="{C300DDCC-3F92-4C14-8AB5-445BA96E3ACF}" presName="ConnectLine" presStyleLbl="sibTrans1D1" presStyleIdx="1" presStyleCnt="9"/>
      <dgm:spPr>
        <a:noFill/>
        <a:ln w="12700" cap="flat" cmpd="sng" algn="ctr">
          <a:solidFill>
            <a:schemeClr val="accent2">
              <a:hueOff val="-81443"/>
              <a:satOff val="-698"/>
              <a:lumOff val="-4627"/>
              <a:alphaOff val="0"/>
            </a:schemeClr>
          </a:solidFill>
          <a:prstDash val="dash"/>
          <a:miter lim="800000"/>
        </a:ln>
        <a:effectLst/>
      </dgm:spPr>
    </dgm:pt>
    <dgm:pt modelId="{570E9642-A2E2-BC44-BB9F-F2F1FF24F78D}" type="pres">
      <dgm:prSet presAssocID="{C300DDCC-3F92-4C14-8AB5-445BA96E3ACF}" presName="EmptyPlaceHolder" presStyleCnt="0"/>
      <dgm:spPr/>
    </dgm:pt>
    <dgm:pt modelId="{6FCA5A7F-1272-2E4B-AAE4-F2DB8FEE9B8B}" type="pres">
      <dgm:prSet presAssocID="{B8A52E20-4E76-46F0-8788-1D0D430C2176}" presName="spaceBetweenRectangles" presStyleCnt="0"/>
      <dgm:spPr/>
    </dgm:pt>
    <dgm:pt modelId="{3714190B-A9EB-8845-8ADD-BAC5E2397E48}" type="pres">
      <dgm:prSet presAssocID="{14F61FD4-623C-4F7F-AE3C-BB96AA6F49F9}" presName="composite" presStyleCnt="0"/>
      <dgm:spPr/>
    </dgm:pt>
    <dgm:pt modelId="{C3E965C0-73D8-6449-84B9-E58C9C3F46D2}" type="pres">
      <dgm:prSet presAssocID="{14F61FD4-623C-4F7F-AE3C-BB96AA6F49F9}" presName="ConnectorPoint" presStyleLbl="lnNode1" presStyleIdx="2" presStyleCnt="9"/>
      <dgm:spPr>
        <a:solidFill>
          <a:schemeClr val="accent2">
            <a:hueOff val="-162885"/>
            <a:satOff val="-1396"/>
            <a:lumOff val="-9255"/>
            <a:alphaOff val="0"/>
          </a:schemeClr>
        </a:solidFill>
        <a:ln w="6350" cap="flat" cmpd="sng" algn="ctr">
          <a:solidFill>
            <a:schemeClr val="lt1">
              <a:hueOff val="0"/>
              <a:satOff val="0"/>
              <a:lumOff val="0"/>
              <a:alphaOff val="0"/>
            </a:schemeClr>
          </a:solidFill>
          <a:prstDash val="solid"/>
          <a:miter lim="800000"/>
        </a:ln>
        <a:effectLst/>
      </dgm:spPr>
    </dgm:pt>
    <dgm:pt modelId="{FC27F583-F409-014A-A15F-9D837851F2CB}" type="pres">
      <dgm:prSet presAssocID="{14F61FD4-623C-4F7F-AE3C-BB96AA6F49F9}" presName="DropPinPlaceHolder" presStyleCnt="0"/>
      <dgm:spPr/>
    </dgm:pt>
    <dgm:pt modelId="{E0C8F3FB-AA58-B444-8478-E030DB45EB2D}" type="pres">
      <dgm:prSet presAssocID="{14F61FD4-623C-4F7F-AE3C-BB96AA6F49F9}" presName="DropPin" presStyleLbl="alignNode1" presStyleIdx="2" presStyleCnt="9"/>
      <dgm:spPr/>
    </dgm:pt>
    <dgm:pt modelId="{E34CA2C4-DF4F-D542-B127-77029CA6F848}" type="pres">
      <dgm:prSet presAssocID="{14F61FD4-623C-4F7F-AE3C-BB96AA6F49F9}" presName="Ellipse"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56995440-B9A2-734F-BA6E-1713EA3717D2}" type="pres">
      <dgm:prSet presAssocID="{14F61FD4-623C-4F7F-AE3C-BB96AA6F49F9}" presName="L2TextContainer" presStyleLbl="revTx" presStyleIdx="4" presStyleCnt="18">
        <dgm:presLayoutVars>
          <dgm:bulletEnabled val="1"/>
        </dgm:presLayoutVars>
      </dgm:prSet>
      <dgm:spPr/>
    </dgm:pt>
    <dgm:pt modelId="{44AFDBC7-3BBE-E349-BCFF-2EA681564DB1}" type="pres">
      <dgm:prSet presAssocID="{14F61FD4-623C-4F7F-AE3C-BB96AA6F49F9}" presName="L1TextContainer" presStyleLbl="revTx" presStyleIdx="5" presStyleCnt="18">
        <dgm:presLayoutVars>
          <dgm:chMax val="1"/>
          <dgm:chPref val="1"/>
          <dgm:bulletEnabled val="1"/>
        </dgm:presLayoutVars>
      </dgm:prSet>
      <dgm:spPr/>
    </dgm:pt>
    <dgm:pt modelId="{E588DF05-C65B-4C49-A5BA-EE2AB551C9DF}" type="pres">
      <dgm:prSet presAssocID="{14F61FD4-623C-4F7F-AE3C-BB96AA6F49F9}" presName="ConnectLine" presStyleLbl="sibTrans1D1" presStyleIdx="2" presStyleCnt="9"/>
      <dgm:spPr>
        <a:noFill/>
        <a:ln w="12700" cap="flat" cmpd="sng" algn="ctr">
          <a:solidFill>
            <a:schemeClr val="accent2">
              <a:hueOff val="-162885"/>
              <a:satOff val="-1396"/>
              <a:lumOff val="-9255"/>
              <a:alphaOff val="0"/>
            </a:schemeClr>
          </a:solidFill>
          <a:prstDash val="dash"/>
          <a:miter lim="800000"/>
        </a:ln>
        <a:effectLst/>
      </dgm:spPr>
    </dgm:pt>
    <dgm:pt modelId="{7FE46885-4DFD-004F-8654-121B29A0521D}" type="pres">
      <dgm:prSet presAssocID="{14F61FD4-623C-4F7F-AE3C-BB96AA6F49F9}" presName="EmptyPlaceHolder" presStyleCnt="0"/>
      <dgm:spPr/>
    </dgm:pt>
    <dgm:pt modelId="{98E5B619-1702-E34C-886F-76D3B57E5B25}" type="pres">
      <dgm:prSet presAssocID="{034700FA-14AD-4F74-A9DC-7B34A64E2509}" presName="spaceBetweenRectangles" presStyleCnt="0"/>
      <dgm:spPr/>
    </dgm:pt>
    <dgm:pt modelId="{C476FEC8-C4CA-F24D-8E49-B96DAA67EEF9}" type="pres">
      <dgm:prSet presAssocID="{039317BF-0489-4666-B24D-DCF778A9A9B5}" presName="composite" presStyleCnt="0"/>
      <dgm:spPr/>
    </dgm:pt>
    <dgm:pt modelId="{3C334C1A-0FED-1041-9667-FB6ED74A8758}" type="pres">
      <dgm:prSet presAssocID="{039317BF-0489-4666-B24D-DCF778A9A9B5}" presName="ConnectorPoint" presStyleLbl="lnNode1" presStyleIdx="3" presStyleCnt="9"/>
      <dgm:spPr>
        <a:solidFill>
          <a:schemeClr val="accent2">
            <a:hueOff val="-244328"/>
            <a:satOff val="-2094"/>
            <a:lumOff val="-13882"/>
            <a:alphaOff val="0"/>
          </a:schemeClr>
        </a:solidFill>
        <a:ln w="6350" cap="flat" cmpd="sng" algn="ctr">
          <a:solidFill>
            <a:schemeClr val="lt1">
              <a:hueOff val="0"/>
              <a:satOff val="0"/>
              <a:lumOff val="0"/>
              <a:alphaOff val="0"/>
            </a:schemeClr>
          </a:solidFill>
          <a:prstDash val="solid"/>
          <a:miter lim="800000"/>
        </a:ln>
        <a:effectLst/>
      </dgm:spPr>
    </dgm:pt>
    <dgm:pt modelId="{E088EE4C-A9FB-C84B-9CDC-8390A36E3699}" type="pres">
      <dgm:prSet presAssocID="{039317BF-0489-4666-B24D-DCF778A9A9B5}" presName="DropPinPlaceHolder" presStyleCnt="0"/>
      <dgm:spPr/>
    </dgm:pt>
    <dgm:pt modelId="{F3D39CC0-A3CF-9144-B084-BEC633C6DF5F}" type="pres">
      <dgm:prSet presAssocID="{039317BF-0489-4666-B24D-DCF778A9A9B5}" presName="DropPin" presStyleLbl="alignNode1" presStyleIdx="3" presStyleCnt="9"/>
      <dgm:spPr/>
    </dgm:pt>
    <dgm:pt modelId="{457F59EA-9CA0-824E-BAE3-34CCEEA06141}" type="pres">
      <dgm:prSet presAssocID="{039317BF-0489-4666-B24D-DCF778A9A9B5}" presName="Ellipse"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E64F64FD-D3EC-944D-94E3-298978E8ECBD}" type="pres">
      <dgm:prSet presAssocID="{039317BF-0489-4666-B24D-DCF778A9A9B5}" presName="L2TextContainer" presStyleLbl="revTx" presStyleIdx="6" presStyleCnt="18">
        <dgm:presLayoutVars>
          <dgm:bulletEnabled val="1"/>
        </dgm:presLayoutVars>
      </dgm:prSet>
      <dgm:spPr/>
    </dgm:pt>
    <dgm:pt modelId="{35789602-D1B0-C041-8A4B-C1CAA82D2019}" type="pres">
      <dgm:prSet presAssocID="{039317BF-0489-4666-B24D-DCF778A9A9B5}" presName="L1TextContainer" presStyleLbl="revTx" presStyleIdx="7" presStyleCnt="18" custLinFactY="-3269" custLinFactNeighborY="-100000">
        <dgm:presLayoutVars>
          <dgm:chMax val="1"/>
          <dgm:chPref val="1"/>
          <dgm:bulletEnabled val="1"/>
        </dgm:presLayoutVars>
      </dgm:prSet>
      <dgm:spPr/>
    </dgm:pt>
    <dgm:pt modelId="{DFAAEFC8-0AA8-B046-AB7A-D9669D305D23}" type="pres">
      <dgm:prSet presAssocID="{039317BF-0489-4666-B24D-DCF778A9A9B5}" presName="ConnectLine" presStyleLbl="sibTrans1D1" presStyleIdx="3" presStyleCnt="9"/>
      <dgm:spPr>
        <a:noFill/>
        <a:ln w="12700" cap="flat" cmpd="sng" algn="ctr">
          <a:solidFill>
            <a:schemeClr val="accent2">
              <a:hueOff val="-244328"/>
              <a:satOff val="-2094"/>
              <a:lumOff val="-13882"/>
              <a:alphaOff val="0"/>
            </a:schemeClr>
          </a:solidFill>
          <a:prstDash val="dash"/>
          <a:miter lim="800000"/>
        </a:ln>
        <a:effectLst/>
      </dgm:spPr>
    </dgm:pt>
    <dgm:pt modelId="{203B2306-422C-0943-8BD1-E8C200F797BA}" type="pres">
      <dgm:prSet presAssocID="{039317BF-0489-4666-B24D-DCF778A9A9B5}" presName="EmptyPlaceHolder" presStyleCnt="0"/>
      <dgm:spPr/>
    </dgm:pt>
    <dgm:pt modelId="{F0FD9561-B8F0-8446-8BF1-7BAF3844C538}" type="pres">
      <dgm:prSet presAssocID="{0B4C5EB9-767E-4002-8E45-56D26BF166EC}" presName="spaceBetweenRectangles" presStyleCnt="0"/>
      <dgm:spPr/>
    </dgm:pt>
    <dgm:pt modelId="{4F66A888-7B2F-E248-8C3D-9075E334B390}" type="pres">
      <dgm:prSet presAssocID="{164DABFB-2050-2546-AA3F-BA717A053663}" presName="composite" presStyleCnt="0"/>
      <dgm:spPr/>
    </dgm:pt>
    <dgm:pt modelId="{6EC74010-AB2A-1040-85C6-B38510713113}" type="pres">
      <dgm:prSet presAssocID="{164DABFB-2050-2546-AA3F-BA717A053663}" presName="ConnectorPoint" presStyleLbl="lnNode1" presStyleIdx="4" presStyleCnt="9"/>
      <dgm:spPr>
        <a:solidFill>
          <a:schemeClr val="accent2">
            <a:hueOff val="-325770"/>
            <a:satOff val="-2792"/>
            <a:lumOff val="-18510"/>
            <a:alphaOff val="0"/>
          </a:schemeClr>
        </a:solidFill>
        <a:ln w="6350" cap="flat" cmpd="sng" algn="ctr">
          <a:solidFill>
            <a:schemeClr val="lt1">
              <a:hueOff val="0"/>
              <a:satOff val="0"/>
              <a:lumOff val="0"/>
              <a:alphaOff val="0"/>
            </a:schemeClr>
          </a:solidFill>
          <a:prstDash val="solid"/>
          <a:miter lim="800000"/>
        </a:ln>
        <a:effectLst/>
      </dgm:spPr>
    </dgm:pt>
    <dgm:pt modelId="{8E3A1ED2-1DF3-334A-870F-5F05A10011C8}" type="pres">
      <dgm:prSet presAssocID="{164DABFB-2050-2546-AA3F-BA717A053663}" presName="DropPinPlaceHolder" presStyleCnt="0"/>
      <dgm:spPr/>
    </dgm:pt>
    <dgm:pt modelId="{7E55DF60-854B-AE4B-90D8-1F38075F4928}" type="pres">
      <dgm:prSet presAssocID="{164DABFB-2050-2546-AA3F-BA717A053663}" presName="DropPin" presStyleLbl="alignNode1" presStyleIdx="4" presStyleCnt="9"/>
      <dgm:spPr/>
    </dgm:pt>
    <dgm:pt modelId="{9E3EBF2F-6ED7-8B4F-8F80-D6818E6BFD0C}" type="pres">
      <dgm:prSet presAssocID="{164DABFB-2050-2546-AA3F-BA717A053663}" presName="Ellipse"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E1D58B63-20A7-0844-98F2-EB488D5E779A}" type="pres">
      <dgm:prSet presAssocID="{164DABFB-2050-2546-AA3F-BA717A053663}" presName="L2TextContainer" presStyleLbl="revTx" presStyleIdx="8" presStyleCnt="18">
        <dgm:presLayoutVars>
          <dgm:bulletEnabled val="1"/>
        </dgm:presLayoutVars>
      </dgm:prSet>
      <dgm:spPr/>
    </dgm:pt>
    <dgm:pt modelId="{74080B5B-4DB4-5948-9759-FA6B6D5C186B}" type="pres">
      <dgm:prSet presAssocID="{164DABFB-2050-2546-AA3F-BA717A053663}" presName="L1TextContainer" presStyleLbl="revTx" presStyleIdx="9" presStyleCnt="18" custLinFactNeighborX="1633" custLinFactNeighborY="9357">
        <dgm:presLayoutVars>
          <dgm:chMax val="1"/>
          <dgm:chPref val="1"/>
          <dgm:bulletEnabled val="1"/>
        </dgm:presLayoutVars>
      </dgm:prSet>
      <dgm:spPr/>
    </dgm:pt>
    <dgm:pt modelId="{E0F46FF1-6C01-4146-9CE2-E42812742D44}" type="pres">
      <dgm:prSet presAssocID="{164DABFB-2050-2546-AA3F-BA717A053663}" presName="ConnectLine" presStyleLbl="sibTrans1D1" presStyleIdx="4" presStyleCnt="9"/>
      <dgm:spPr>
        <a:noFill/>
        <a:ln w="12700" cap="flat" cmpd="sng" algn="ctr">
          <a:solidFill>
            <a:schemeClr val="accent2">
              <a:hueOff val="-325770"/>
              <a:satOff val="-2792"/>
              <a:lumOff val="-18510"/>
              <a:alphaOff val="0"/>
            </a:schemeClr>
          </a:solidFill>
          <a:prstDash val="dash"/>
          <a:miter lim="800000"/>
        </a:ln>
        <a:effectLst/>
      </dgm:spPr>
    </dgm:pt>
    <dgm:pt modelId="{44816362-03C9-7645-B4E0-252E259A194F}" type="pres">
      <dgm:prSet presAssocID="{164DABFB-2050-2546-AA3F-BA717A053663}" presName="EmptyPlaceHolder" presStyleCnt="0"/>
      <dgm:spPr/>
    </dgm:pt>
    <dgm:pt modelId="{CEFF906A-4B65-5942-B64E-E8EFBA820498}" type="pres">
      <dgm:prSet presAssocID="{F8CA19F5-0809-A740-B966-667E966452EC}" presName="spaceBetweenRectangles" presStyleCnt="0"/>
      <dgm:spPr/>
    </dgm:pt>
    <dgm:pt modelId="{10014A5A-D8AE-F549-A686-0A2513B1F15B}" type="pres">
      <dgm:prSet presAssocID="{66E2344E-9A0D-0547-B0AA-35DF81C6946F}" presName="composite" presStyleCnt="0"/>
      <dgm:spPr/>
    </dgm:pt>
    <dgm:pt modelId="{1AD7875D-9382-AF4A-8D0B-47CBDBAFDD19}" type="pres">
      <dgm:prSet presAssocID="{66E2344E-9A0D-0547-B0AA-35DF81C6946F}" presName="ConnectorPoint" presStyleLbl="lnNode1" presStyleIdx="5" presStyleCnt="9"/>
      <dgm:spPr>
        <a:solidFill>
          <a:schemeClr val="accent2">
            <a:hueOff val="-407213"/>
            <a:satOff val="-3490"/>
            <a:lumOff val="-23137"/>
            <a:alphaOff val="0"/>
          </a:schemeClr>
        </a:solidFill>
        <a:ln w="6350" cap="flat" cmpd="sng" algn="ctr">
          <a:solidFill>
            <a:schemeClr val="lt1">
              <a:hueOff val="0"/>
              <a:satOff val="0"/>
              <a:lumOff val="0"/>
              <a:alphaOff val="0"/>
            </a:schemeClr>
          </a:solidFill>
          <a:prstDash val="solid"/>
          <a:miter lim="800000"/>
        </a:ln>
        <a:effectLst/>
      </dgm:spPr>
    </dgm:pt>
    <dgm:pt modelId="{28261069-56B8-644F-9A80-A8A359B7AF43}" type="pres">
      <dgm:prSet presAssocID="{66E2344E-9A0D-0547-B0AA-35DF81C6946F}" presName="DropPinPlaceHolder" presStyleCnt="0"/>
      <dgm:spPr/>
    </dgm:pt>
    <dgm:pt modelId="{A786B662-D8E7-B649-8689-21BB22BC0A44}" type="pres">
      <dgm:prSet presAssocID="{66E2344E-9A0D-0547-B0AA-35DF81C6946F}" presName="DropPin" presStyleLbl="alignNode1" presStyleIdx="5" presStyleCnt="9"/>
      <dgm:spPr/>
    </dgm:pt>
    <dgm:pt modelId="{8A4EEAD2-75DC-5B4B-9A5D-86DCD912C3FD}" type="pres">
      <dgm:prSet presAssocID="{66E2344E-9A0D-0547-B0AA-35DF81C6946F}" presName="Ellipse"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8EEC4B4B-90A7-7E48-BD6D-8102ED67FF02}" type="pres">
      <dgm:prSet presAssocID="{66E2344E-9A0D-0547-B0AA-35DF81C6946F}" presName="L2TextContainer" presStyleLbl="revTx" presStyleIdx="10" presStyleCnt="18">
        <dgm:presLayoutVars>
          <dgm:bulletEnabled val="1"/>
        </dgm:presLayoutVars>
      </dgm:prSet>
      <dgm:spPr/>
    </dgm:pt>
    <dgm:pt modelId="{BA28CEEA-2EB5-A048-8AEB-CE227B95303C}" type="pres">
      <dgm:prSet presAssocID="{66E2344E-9A0D-0547-B0AA-35DF81C6946F}" presName="L1TextContainer" presStyleLbl="revTx" presStyleIdx="11" presStyleCnt="18" custLinFactNeighborY="-96154">
        <dgm:presLayoutVars>
          <dgm:chMax val="1"/>
          <dgm:chPref val="1"/>
          <dgm:bulletEnabled val="1"/>
        </dgm:presLayoutVars>
      </dgm:prSet>
      <dgm:spPr/>
    </dgm:pt>
    <dgm:pt modelId="{9A017B81-8F7E-254E-AC3A-62B4D7F4B249}" type="pres">
      <dgm:prSet presAssocID="{66E2344E-9A0D-0547-B0AA-35DF81C6946F}" presName="ConnectLine" presStyleLbl="sibTrans1D1" presStyleIdx="5" presStyleCnt="9"/>
      <dgm:spPr>
        <a:noFill/>
        <a:ln w="12700" cap="flat" cmpd="sng" algn="ctr">
          <a:solidFill>
            <a:schemeClr val="accent2">
              <a:hueOff val="-407213"/>
              <a:satOff val="-3490"/>
              <a:lumOff val="-23137"/>
              <a:alphaOff val="0"/>
            </a:schemeClr>
          </a:solidFill>
          <a:prstDash val="dash"/>
          <a:miter lim="800000"/>
        </a:ln>
        <a:effectLst/>
      </dgm:spPr>
    </dgm:pt>
    <dgm:pt modelId="{DAFDE6D2-25DB-A54E-91B0-896B4279219D}" type="pres">
      <dgm:prSet presAssocID="{66E2344E-9A0D-0547-B0AA-35DF81C6946F}" presName="EmptyPlaceHolder" presStyleCnt="0"/>
      <dgm:spPr/>
    </dgm:pt>
    <dgm:pt modelId="{273D993B-26DC-4A77-AFC4-9DEFEDCE4F8C}" type="pres">
      <dgm:prSet presAssocID="{55C434FF-C47A-654C-8DBA-F5200C1D8CE3}" presName="spaceBetweenRectangles" presStyleCnt="0"/>
      <dgm:spPr/>
    </dgm:pt>
    <dgm:pt modelId="{F6443560-78D0-4272-A64A-ABF11C5B3CC6}" type="pres">
      <dgm:prSet presAssocID="{B166AA3B-AB2D-440C-9CDD-8E389F3901A0}" presName="composite" presStyleCnt="0"/>
      <dgm:spPr/>
    </dgm:pt>
    <dgm:pt modelId="{3EDD56E5-87AF-465A-A3BB-069DB06EA3B7}" type="pres">
      <dgm:prSet presAssocID="{B166AA3B-AB2D-440C-9CDD-8E389F3901A0}" presName="ConnectorPoint" presStyleLbl="lnNode1" presStyleIdx="6" presStyleCnt="9"/>
      <dgm:spPr>
        <a:solidFill>
          <a:schemeClr val="accent2">
            <a:hueOff val="-1459563"/>
            <a:satOff val="-12734"/>
            <a:lumOff val="-16471"/>
            <a:alphaOff val="0"/>
          </a:schemeClr>
        </a:solidFill>
        <a:ln w="6350" cap="flat" cmpd="sng" algn="ctr">
          <a:solidFill>
            <a:schemeClr val="lt1">
              <a:hueOff val="0"/>
              <a:satOff val="0"/>
              <a:lumOff val="0"/>
              <a:alphaOff val="0"/>
            </a:schemeClr>
          </a:solidFill>
          <a:prstDash val="solid"/>
          <a:miter lim="800000"/>
        </a:ln>
        <a:effectLst/>
      </dgm:spPr>
    </dgm:pt>
    <dgm:pt modelId="{52A2DABF-CAC9-4DF1-8BCF-2E8050CFBBB4}" type="pres">
      <dgm:prSet presAssocID="{B166AA3B-AB2D-440C-9CDD-8E389F3901A0}" presName="DropPinPlaceHolder" presStyleCnt="0"/>
      <dgm:spPr/>
    </dgm:pt>
    <dgm:pt modelId="{B54E94A6-5FD6-4B16-B0BA-18D2C0589477}" type="pres">
      <dgm:prSet presAssocID="{B166AA3B-AB2D-440C-9CDD-8E389F3901A0}" presName="DropPin" presStyleLbl="alignNode1" presStyleIdx="6" presStyleCnt="9"/>
      <dgm:spPr/>
    </dgm:pt>
    <dgm:pt modelId="{043494F4-6C69-44A6-A07C-8F90865A24C2}" type="pres">
      <dgm:prSet presAssocID="{B166AA3B-AB2D-440C-9CDD-8E389F3901A0}" presName="Ellipse"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7E0A06FA-A92C-4EEA-B43E-332A7AA0CC4C}" type="pres">
      <dgm:prSet presAssocID="{B166AA3B-AB2D-440C-9CDD-8E389F3901A0}" presName="L2TextContainer" presStyleLbl="revTx" presStyleIdx="12" presStyleCnt="18">
        <dgm:presLayoutVars>
          <dgm:bulletEnabled val="1"/>
        </dgm:presLayoutVars>
      </dgm:prSet>
      <dgm:spPr/>
    </dgm:pt>
    <dgm:pt modelId="{CBED403F-43BB-4057-9E72-8F7929AF3681}" type="pres">
      <dgm:prSet presAssocID="{B166AA3B-AB2D-440C-9CDD-8E389F3901A0}" presName="L1TextContainer" presStyleLbl="revTx" presStyleIdx="13" presStyleCnt="18">
        <dgm:presLayoutVars>
          <dgm:chMax val="1"/>
          <dgm:chPref val="1"/>
          <dgm:bulletEnabled val="1"/>
        </dgm:presLayoutVars>
      </dgm:prSet>
      <dgm:spPr/>
    </dgm:pt>
    <dgm:pt modelId="{DC756B98-9574-4EC5-8884-D0757AD0854C}" type="pres">
      <dgm:prSet presAssocID="{B166AA3B-AB2D-440C-9CDD-8E389F3901A0}" presName="ConnectLine" presStyleLbl="sibTrans1D1" presStyleIdx="6" presStyleCnt="9"/>
      <dgm:spPr>
        <a:noFill/>
        <a:ln w="12700" cap="flat" cmpd="sng" algn="ctr">
          <a:solidFill>
            <a:schemeClr val="accent2">
              <a:hueOff val="-1459563"/>
              <a:satOff val="-12734"/>
              <a:lumOff val="-16471"/>
              <a:alphaOff val="0"/>
            </a:schemeClr>
          </a:solidFill>
          <a:prstDash val="dash"/>
          <a:miter lim="800000"/>
        </a:ln>
        <a:effectLst/>
      </dgm:spPr>
    </dgm:pt>
    <dgm:pt modelId="{824F37F3-72A0-4E01-B7C7-C19EE975BA4D}" type="pres">
      <dgm:prSet presAssocID="{B166AA3B-AB2D-440C-9CDD-8E389F3901A0}" presName="EmptyPlaceHolder" presStyleCnt="0"/>
      <dgm:spPr/>
    </dgm:pt>
    <dgm:pt modelId="{4784998B-6A2A-48CE-8CE8-716B071AA9DF}" type="pres">
      <dgm:prSet presAssocID="{DCEDFF71-6508-45B6-9379-7624B87D50C6}" presName="spaceBetweenRectangles" presStyleCnt="0"/>
      <dgm:spPr/>
    </dgm:pt>
    <dgm:pt modelId="{CF18D725-8CCA-497C-8671-2355142B3D4F}" type="pres">
      <dgm:prSet presAssocID="{E0861CFC-DAE0-471F-8361-55C7A50FDF7D}" presName="composite" presStyleCnt="0"/>
      <dgm:spPr/>
    </dgm:pt>
    <dgm:pt modelId="{B60421E5-0F10-4817-B775-AD32F343B843}" type="pres">
      <dgm:prSet presAssocID="{E0861CFC-DAE0-471F-8361-55C7A50FDF7D}" presName="ConnectorPoint" presStyleLbl="lnNode1" presStyleIdx="7" presStyleCnt="9"/>
      <dgm:spPr>
        <a:solidFill>
          <a:schemeClr val="accent2">
            <a:hueOff val="-1277118"/>
            <a:satOff val="-11142"/>
            <a:lumOff val="-14412"/>
            <a:alphaOff val="0"/>
          </a:schemeClr>
        </a:solidFill>
        <a:ln w="6350" cap="flat" cmpd="sng" algn="ctr">
          <a:solidFill>
            <a:schemeClr val="lt1">
              <a:hueOff val="0"/>
              <a:satOff val="0"/>
              <a:lumOff val="0"/>
              <a:alphaOff val="0"/>
            </a:schemeClr>
          </a:solidFill>
          <a:prstDash val="solid"/>
          <a:miter lim="800000"/>
        </a:ln>
        <a:effectLst/>
      </dgm:spPr>
    </dgm:pt>
    <dgm:pt modelId="{F85C7433-A705-4D05-9972-63FA7FBFABAD}" type="pres">
      <dgm:prSet presAssocID="{E0861CFC-DAE0-471F-8361-55C7A50FDF7D}" presName="DropPinPlaceHolder" presStyleCnt="0"/>
      <dgm:spPr/>
    </dgm:pt>
    <dgm:pt modelId="{4425BAD6-66C0-4229-85FB-D9386D7F6BCD}" type="pres">
      <dgm:prSet presAssocID="{E0861CFC-DAE0-471F-8361-55C7A50FDF7D}" presName="DropPin" presStyleLbl="alignNode1" presStyleIdx="7" presStyleCnt="9"/>
      <dgm:spPr/>
    </dgm:pt>
    <dgm:pt modelId="{F60E10AF-AB5E-44B0-AFF0-42138BF993E8}" type="pres">
      <dgm:prSet presAssocID="{E0861CFC-DAE0-471F-8361-55C7A50FDF7D}" presName="Ellipse"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02923560-0EBB-4546-B918-170BB8498363}" type="pres">
      <dgm:prSet presAssocID="{E0861CFC-DAE0-471F-8361-55C7A50FDF7D}" presName="L2TextContainer" presStyleLbl="revTx" presStyleIdx="14" presStyleCnt="18">
        <dgm:presLayoutVars>
          <dgm:bulletEnabled val="1"/>
        </dgm:presLayoutVars>
      </dgm:prSet>
      <dgm:spPr/>
    </dgm:pt>
    <dgm:pt modelId="{C62C9173-552B-487B-BFF2-51496AF68A1B}" type="pres">
      <dgm:prSet presAssocID="{E0861CFC-DAE0-471F-8361-55C7A50FDF7D}" presName="L1TextContainer" presStyleLbl="revTx" presStyleIdx="15" presStyleCnt="18" custLinFactNeighborY="-17805">
        <dgm:presLayoutVars>
          <dgm:chMax val="1"/>
          <dgm:chPref val="1"/>
          <dgm:bulletEnabled val="1"/>
        </dgm:presLayoutVars>
      </dgm:prSet>
      <dgm:spPr/>
    </dgm:pt>
    <dgm:pt modelId="{65D9E51C-67DE-4D44-A9D5-F9EC47C89FF9}" type="pres">
      <dgm:prSet presAssocID="{E0861CFC-DAE0-471F-8361-55C7A50FDF7D}" presName="ConnectLine" presStyleLbl="sibTrans1D1" presStyleIdx="7" presStyleCnt="9"/>
      <dgm:spPr>
        <a:noFill/>
        <a:ln w="12700" cap="flat" cmpd="sng" algn="ctr">
          <a:solidFill>
            <a:schemeClr val="accent2">
              <a:hueOff val="-1277118"/>
              <a:satOff val="-11142"/>
              <a:lumOff val="-14412"/>
              <a:alphaOff val="0"/>
            </a:schemeClr>
          </a:solidFill>
          <a:prstDash val="dash"/>
          <a:miter lim="800000"/>
        </a:ln>
        <a:effectLst/>
      </dgm:spPr>
    </dgm:pt>
    <dgm:pt modelId="{5D8C00F2-E46B-4F8D-A664-7AE4ED309CD1}" type="pres">
      <dgm:prSet presAssocID="{E0861CFC-DAE0-471F-8361-55C7A50FDF7D}" presName="EmptyPlaceHolder" presStyleCnt="0"/>
      <dgm:spPr/>
    </dgm:pt>
    <dgm:pt modelId="{BB0D2777-F9F3-41E0-83E0-C71C384FF35D}" type="pres">
      <dgm:prSet presAssocID="{3C316886-5DFB-4F4F-BDDE-AD472567EB6E}" presName="spaceBetweenRectangles" presStyleCnt="0"/>
      <dgm:spPr/>
    </dgm:pt>
    <dgm:pt modelId="{5DB21895-91A9-4EA5-ABD4-C48343A99430}" type="pres">
      <dgm:prSet presAssocID="{72854B1F-CB0F-4D8E-A3DF-A70CA4E28C35}" presName="composite" presStyleCnt="0"/>
      <dgm:spPr/>
    </dgm:pt>
    <dgm:pt modelId="{68739096-7A69-4E44-A026-8D3F690BF5CD}" type="pres">
      <dgm:prSet presAssocID="{72854B1F-CB0F-4D8E-A3DF-A70CA4E28C35}" presName="ConnectorPoint" presStyleLbl="lnNode1" presStyleIdx="8" presStyleCnt="9"/>
      <dgm:spPr>
        <a:solidFill>
          <a:schemeClr val="accent2">
            <a:hueOff val="-1459563"/>
            <a:satOff val="-12734"/>
            <a:lumOff val="-16471"/>
            <a:alphaOff val="0"/>
          </a:schemeClr>
        </a:solidFill>
        <a:ln w="6350" cap="flat" cmpd="sng" algn="ctr">
          <a:solidFill>
            <a:schemeClr val="lt1">
              <a:hueOff val="0"/>
              <a:satOff val="0"/>
              <a:lumOff val="0"/>
              <a:alphaOff val="0"/>
            </a:schemeClr>
          </a:solidFill>
          <a:prstDash val="solid"/>
          <a:miter lim="800000"/>
        </a:ln>
        <a:effectLst/>
      </dgm:spPr>
    </dgm:pt>
    <dgm:pt modelId="{8AC0951B-B350-49C3-8DF3-C632D02F742D}" type="pres">
      <dgm:prSet presAssocID="{72854B1F-CB0F-4D8E-A3DF-A70CA4E28C35}" presName="DropPinPlaceHolder" presStyleCnt="0"/>
      <dgm:spPr/>
    </dgm:pt>
    <dgm:pt modelId="{1D5078C1-2D6E-4B83-ACFA-B9ED02384AC2}" type="pres">
      <dgm:prSet presAssocID="{72854B1F-CB0F-4D8E-A3DF-A70CA4E28C35}" presName="DropPin" presStyleLbl="alignNode1" presStyleIdx="8" presStyleCnt="9" custLinFactNeighborX="-14724" custLinFactNeighborY="-16723"/>
      <dgm:spPr/>
    </dgm:pt>
    <dgm:pt modelId="{88522F2C-3A78-482D-9C19-9AF26F750AF5}" type="pres">
      <dgm:prSet presAssocID="{72854B1F-CB0F-4D8E-A3DF-A70CA4E28C35}" presName="Ellipse"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4E71B06E-16C5-476E-90C6-5DB93AAEBED8}" type="pres">
      <dgm:prSet presAssocID="{72854B1F-CB0F-4D8E-A3DF-A70CA4E28C35}" presName="L2TextContainer" presStyleLbl="revTx" presStyleIdx="16" presStyleCnt="18">
        <dgm:presLayoutVars>
          <dgm:bulletEnabled val="1"/>
        </dgm:presLayoutVars>
      </dgm:prSet>
      <dgm:spPr/>
    </dgm:pt>
    <dgm:pt modelId="{4C56CE88-F0A4-451D-B31E-C2521DFE0AC1}" type="pres">
      <dgm:prSet presAssocID="{72854B1F-CB0F-4D8E-A3DF-A70CA4E28C35}" presName="L1TextContainer" presStyleLbl="revTx" presStyleIdx="17" presStyleCnt="18" custLinFactNeighborY="-3561">
        <dgm:presLayoutVars>
          <dgm:chMax val="1"/>
          <dgm:chPref val="1"/>
          <dgm:bulletEnabled val="1"/>
        </dgm:presLayoutVars>
      </dgm:prSet>
      <dgm:spPr/>
    </dgm:pt>
    <dgm:pt modelId="{AE637A5B-CA9F-4AFB-AB28-33FBB262975C}" type="pres">
      <dgm:prSet presAssocID="{72854B1F-CB0F-4D8E-A3DF-A70CA4E28C35}" presName="ConnectLine" presStyleLbl="sibTrans1D1" presStyleIdx="8" presStyleCnt="9"/>
      <dgm:spPr>
        <a:noFill/>
        <a:ln w="12700" cap="flat" cmpd="sng" algn="ctr">
          <a:solidFill>
            <a:schemeClr val="accent2">
              <a:hueOff val="-1459563"/>
              <a:satOff val="-12734"/>
              <a:lumOff val="-16471"/>
              <a:alphaOff val="0"/>
            </a:schemeClr>
          </a:solidFill>
          <a:prstDash val="dash"/>
          <a:miter lim="800000"/>
        </a:ln>
        <a:effectLst/>
      </dgm:spPr>
    </dgm:pt>
    <dgm:pt modelId="{ACEC330B-3B84-412B-AED1-28AF2FAF0303}" type="pres">
      <dgm:prSet presAssocID="{72854B1F-CB0F-4D8E-A3DF-A70CA4E28C35}" presName="EmptyPlaceHolder" presStyleCnt="0"/>
      <dgm:spPr/>
    </dgm:pt>
  </dgm:ptLst>
  <dgm:cxnLst>
    <dgm:cxn modelId="{56D3E501-C2F5-CD4B-89DB-E435F0690200}" srcId="{66E2344E-9A0D-0547-B0AA-35DF81C6946F}" destId="{A92E807E-DA43-5948-8272-CC62B66A4BD3}" srcOrd="0" destOrd="0" parTransId="{34B88BFB-26B1-324E-9929-427D6D1576C2}" sibTransId="{85F41F17-F4B8-D94A-995E-5B100344F550}"/>
    <dgm:cxn modelId="{C28BDE06-EFF3-4C84-8538-1592004EE0D8}" srcId="{72854B1F-CB0F-4D8E-A3DF-A70CA4E28C35}" destId="{FF99A571-D464-47AE-ADAC-8A052020FE0D}" srcOrd="0" destOrd="0" parTransId="{8A61705C-5F8C-4CD9-945F-E9FD9451359D}" sibTransId="{7A0FD8BC-4BFD-4AE3-8990-840E5F2F1603}"/>
    <dgm:cxn modelId="{2DC35D19-2CD5-4A46-988F-CBAFA5231581}" type="presOf" srcId="{E0861CFC-DAE0-471F-8361-55C7A50FDF7D}" destId="{C62C9173-552B-487B-BFF2-51496AF68A1B}" srcOrd="0" destOrd="0" presId="urn:microsoft.com/office/officeart/2017/3/layout/DropPinTimeline"/>
    <dgm:cxn modelId="{F2203E25-7921-8941-B1E8-2ED10AF72563}" srcId="{164DABFB-2050-2546-AA3F-BA717A053663}" destId="{6946A751-0606-8E47-9D5D-717101125635}" srcOrd="0" destOrd="0" parTransId="{A983586F-21FA-DF4F-9A95-55C8EBA94A49}" sibTransId="{AE45F7E3-093D-E44E-9017-CD384B59A9FA}"/>
    <dgm:cxn modelId="{FE523D26-07DC-F441-AF62-788B8CE86755}" type="presOf" srcId="{A92E807E-DA43-5948-8272-CC62B66A4BD3}" destId="{8EEC4B4B-90A7-7E48-BD6D-8102ED67FF02}" srcOrd="0" destOrd="0" presId="urn:microsoft.com/office/officeart/2017/3/layout/DropPinTimeline"/>
    <dgm:cxn modelId="{2EBD4927-EFFC-8F4C-8597-199D2A18CA41}" srcId="{14F61FD4-623C-4F7F-AE3C-BB96AA6F49F9}" destId="{ACEC13CC-023E-BB4D-BA9D-9E4F04B8686B}" srcOrd="0" destOrd="0" parTransId="{BEB102E1-399B-9D44-94A5-608254513186}" sibTransId="{D1E5B5C1-3023-604D-BD78-8BB1A336424E}"/>
    <dgm:cxn modelId="{D0C19133-D5BE-064E-A5E9-15CAC4A6111F}" type="presOf" srcId="{039317BF-0489-4666-B24D-DCF778A9A9B5}" destId="{35789602-D1B0-C041-8A4B-C1CAA82D2019}" srcOrd="0" destOrd="0" presId="urn:microsoft.com/office/officeart/2017/3/layout/DropPinTimeline"/>
    <dgm:cxn modelId="{B78C2336-B5FE-4DB5-9EF9-DCD8DA4128E0}" srcId="{3D6053A4-936F-41E2-B075-455006802C3A}" destId="{49909E48-D18E-4B40-B059-18AE6211F096}" srcOrd="0" destOrd="0" parTransId="{6BAA7EF6-FA4F-4402-9678-D8010C000B5E}" sibTransId="{E4AB50D0-0181-4D54-B3A3-693E12EEB88F}"/>
    <dgm:cxn modelId="{FDB2E037-3DF6-9042-A6D4-E6E621023029}" type="presOf" srcId="{ACEC13CC-023E-BB4D-BA9D-9E4F04B8686B}" destId="{56995440-B9A2-734F-BA6E-1713EA3717D2}" srcOrd="0" destOrd="0" presId="urn:microsoft.com/office/officeart/2017/3/layout/DropPinTimeline"/>
    <dgm:cxn modelId="{A7121C4F-054A-314A-B190-4B687E41EE50}" type="presOf" srcId="{3D6053A4-936F-41E2-B075-455006802C3A}" destId="{E3D266D0-272F-6E46-9A90-374230BC37CA}" srcOrd="0" destOrd="0" presId="urn:microsoft.com/office/officeart/2017/3/layout/DropPinTimeline"/>
    <dgm:cxn modelId="{81A19074-5A95-4279-81F8-6931B3F52254}" srcId="{3D6053A4-936F-41E2-B075-455006802C3A}" destId="{C300DDCC-3F92-4C14-8AB5-445BA96E3ACF}" srcOrd="1" destOrd="0" parTransId="{D51306AC-307C-40AA-BCF6-AFA92778960E}" sibTransId="{B8A52E20-4E76-46F0-8788-1D0D430C2176}"/>
    <dgm:cxn modelId="{D8E2AF77-42B3-462E-8963-C7A4E3BDF0FC}" srcId="{3D6053A4-936F-41E2-B075-455006802C3A}" destId="{E0861CFC-DAE0-471F-8361-55C7A50FDF7D}" srcOrd="7" destOrd="0" parTransId="{B8828055-96DB-4FFD-B289-5D9CAB6A4047}" sibTransId="{3C316886-5DFB-4F4F-BDDE-AD472567EB6E}"/>
    <dgm:cxn modelId="{1AD1207B-B44D-47FD-89D9-D69289419DA3}" srcId="{039317BF-0489-4666-B24D-DCF778A9A9B5}" destId="{8DD4AF77-F283-44BD-8A67-CE1FDF5CD0B2}" srcOrd="0" destOrd="0" parTransId="{61EA43C2-CFF2-4CD2-A485-A68752681A28}" sibTransId="{D2DB21E9-487F-49B2-B559-2285E78C20F5}"/>
    <dgm:cxn modelId="{CA1AFB7D-AC8D-D749-8691-294CE8D00DDC}" srcId="{3D6053A4-936F-41E2-B075-455006802C3A}" destId="{66E2344E-9A0D-0547-B0AA-35DF81C6946F}" srcOrd="5" destOrd="0" parTransId="{C1A7278B-C990-DD42-BD7B-2C26C5747718}" sibTransId="{55C434FF-C47A-654C-8DBA-F5200C1D8CE3}"/>
    <dgm:cxn modelId="{00FA8F7E-977F-4006-93BA-F24D80211C0F}" type="presOf" srcId="{FF99A571-D464-47AE-ADAC-8A052020FE0D}" destId="{4E71B06E-16C5-476E-90C6-5DB93AAEBED8}" srcOrd="0" destOrd="0" presId="urn:microsoft.com/office/officeart/2017/3/layout/DropPinTimeline"/>
    <dgm:cxn modelId="{FEE7EC87-21C4-4FAF-970F-E42ACC2DDAD1}" srcId="{3D6053A4-936F-41E2-B075-455006802C3A}" destId="{72854B1F-CB0F-4D8E-A3DF-A70CA4E28C35}" srcOrd="8" destOrd="0" parTransId="{032B65C3-E86F-4859-B02F-217E928DCEB7}" sibTransId="{1D7F000A-12D9-4656-94F8-257CD2C0EEA9}"/>
    <dgm:cxn modelId="{1923EB8A-D1A1-424E-B753-C2575752D7AD}" type="presOf" srcId="{B166AA3B-AB2D-440C-9CDD-8E389F3901A0}" destId="{CBED403F-43BB-4057-9E72-8F7929AF3681}" srcOrd="0" destOrd="0" presId="urn:microsoft.com/office/officeart/2017/3/layout/DropPinTimeline"/>
    <dgm:cxn modelId="{6374AB9C-413B-344F-8295-3FA3144B4457}" type="presOf" srcId="{8DD4AF77-F283-44BD-8A67-CE1FDF5CD0B2}" destId="{E64F64FD-D3EC-944D-94E3-298978E8ECBD}" srcOrd="0" destOrd="0" presId="urn:microsoft.com/office/officeart/2017/3/layout/DropPinTimeline"/>
    <dgm:cxn modelId="{AAB492A2-27BA-B54E-AB15-FD0F36EF50EE}" type="presOf" srcId="{49909E48-D18E-4B40-B059-18AE6211F096}" destId="{00F659E7-5F85-9446-8E85-C6EDC3C07F72}" srcOrd="0" destOrd="0" presId="urn:microsoft.com/office/officeart/2017/3/layout/DropPinTimeline"/>
    <dgm:cxn modelId="{8FC1F5A3-723A-E54C-AFD0-298D0C4FEF7D}" type="presOf" srcId="{1D3700DA-6401-4829-98E0-12A4E769C9D3}" destId="{23350309-7C75-1543-9440-700C8FE3D16E}" srcOrd="0" destOrd="0" presId="urn:microsoft.com/office/officeart/2017/3/layout/DropPinTimeline"/>
    <dgm:cxn modelId="{BA585CA8-02DE-1244-941B-EF0274F0ACF6}" type="presOf" srcId="{14F61FD4-623C-4F7F-AE3C-BB96AA6F49F9}" destId="{44AFDBC7-3BBE-E349-BCFF-2EA681564DB1}" srcOrd="0" destOrd="0" presId="urn:microsoft.com/office/officeart/2017/3/layout/DropPinTimeline"/>
    <dgm:cxn modelId="{F17BFFAE-3DE8-6C48-8151-BE61196B4E63}" type="presOf" srcId="{66E2344E-9A0D-0547-B0AA-35DF81C6946F}" destId="{BA28CEEA-2EB5-A048-8AEB-CE227B95303C}" srcOrd="0" destOrd="0" presId="urn:microsoft.com/office/officeart/2017/3/layout/DropPinTimeline"/>
    <dgm:cxn modelId="{04807CB1-795D-8B44-853D-2AD0C29C51AE}" srcId="{3D6053A4-936F-41E2-B075-455006802C3A}" destId="{164DABFB-2050-2546-AA3F-BA717A053663}" srcOrd="4" destOrd="0" parTransId="{5D16F012-3004-F242-9F9F-EC7D1456F526}" sibTransId="{F8CA19F5-0809-A740-B966-667E966452EC}"/>
    <dgm:cxn modelId="{9F57FEBC-9E4B-4145-89C2-B91F346F5978}" type="presOf" srcId="{164DABFB-2050-2546-AA3F-BA717A053663}" destId="{74080B5B-4DB4-5948-9759-FA6B6D5C186B}" srcOrd="0" destOrd="0" presId="urn:microsoft.com/office/officeart/2017/3/layout/DropPinTimeline"/>
    <dgm:cxn modelId="{511CCED4-3138-4EFA-A707-037EDD1D9D5D}" type="presOf" srcId="{72854B1F-CB0F-4D8E-A3DF-A70CA4E28C35}" destId="{4C56CE88-F0A4-451D-B31E-C2521DFE0AC1}" srcOrd="0" destOrd="0" presId="urn:microsoft.com/office/officeart/2017/3/layout/DropPinTimeline"/>
    <dgm:cxn modelId="{A1C6CBDC-E1E1-2847-A486-70493F082434}" type="presOf" srcId="{C300DDCC-3F92-4C14-8AB5-445BA96E3ACF}" destId="{57FA4498-0C40-E942-9F69-7D4146CBB051}" srcOrd="0" destOrd="0" presId="urn:microsoft.com/office/officeart/2017/3/layout/DropPinTimeline"/>
    <dgm:cxn modelId="{47F859E9-FB08-4BD8-A661-9105E2E6FCA3}" srcId="{49909E48-D18E-4B40-B059-18AE6211F096}" destId="{729CB791-A880-43EF-856B-93BBA1BB93BB}" srcOrd="0" destOrd="0" parTransId="{A9AFA119-13E2-4FF5-BA2D-024DEB86B27E}" sibTransId="{91B06DD4-8555-4365-B404-8A65704AFFC4}"/>
    <dgm:cxn modelId="{77B5A4EB-BC65-436D-BBFB-3A4DAE718EA0}" srcId="{C300DDCC-3F92-4C14-8AB5-445BA96E3ACF}" destId="{1D3700DA-6401-4829-98E0-12A4E769C9D3}" srcOrd="0" destOrd="0" parTransId="{AD63BCAC-8567-4E01-A20A-BEBB736CD83C}" sibTransId="{0C4F7FD0-2D12-4817-A681-55DD5A3C4540}"/>
    <dgm:cxn modelId="{7EAE87EE-83FD-4F57-A7AC-4848145DC2C7}" srcId="{3D6053A4-936F-41E2-B075-455006802C3A}" destId="{B166AA3B-AB2D-440C-9CDD-8E389F3901A0}" srcOrd="6" destOrd="0" parTransId="{A157852F-BB3C-4417-BD2D-BC3F25FFAEC0}" sibTransId="{DCEDFF71-6508-45B6-9379-7624B87D50C6}"/>
    <dgm:cxn modelId="{69E1CAEF-8488-4641-B790-1D4064EEB27D}" type="presOf" srcId="{729CB791-A880-43EF-856B-93BBA1BB93BB}" destId="{A7D7D088-8BDD-0347-841C-09A8CE58BAC3}" srcOrd="0" destOrd="0" presId="urn:microsoft.com/office/officeart/2017/3/layout/DropPinTimeline"/>
    <dgm:cxn modelId="{0F6BE2F4-2CDD-4A65-8750-80FD71AA85D7}" srcId="{3D6053A4-936F-41E2-B075-455006802C3A}" destId="{14F61FD4-623C-4F7F-AE3C-BB96AA6F49F9}" srcOrd="2" destOrd="0" parTransId="{55C60CB1-C4CE-4E2E-AB73-1A379D4B3021}" sibTransId="{034700FA-14AD-4F74-A9DC-7B34A64E2509}"/>
    <dgm:cxn modelId="{E8DBE2F6-A7DD-D844-AE0E-8B4E55AB65D0}" type="presOf" srcId="{6946A751-0606-8E47-9D5D-717101125635}" destId="{E1D58B63-20A7-0844-98F2-EB488D5E779A}" srcOrd="0" destOrd="0" presId="urn:microsoft.com/office/officeart/2017/3/layout/DropPinTimeline"/>
    <dgm:cxn modelId="{1BE2FFFB-2D27-43BD-9F62-0AC88A08AD20}" srcId="{3D6053A4-936F-41E2-B075-455006802C3A}" destId="{039317BF-0489-4666-B24D-DCF778A9A9B5}" srcOrd="3" destOrd="0" parTransId="{D19A302C-8C19-4865-BF4E-CE7EC07B8D94}" sibTransId="{0B4C5EB9-767E-4002-8E45-56D26BF166EC}"/>
    <dgm:cxn modelId="{DDCDD0ED-62BB-9F4F-9553-05766125E066}" type="presParOf" srcId="{E3D266D0-272F-6E46-9A90-374230BC37CA}" destId="{B28A22A2-E69E-2845-927B-D95921C2E1AA}" srcOrd="0" destOrd="0" presId="urn:microsoft.com/office/officeart/2017/3/layout/DropPinTimeline"/>
    <dgm:cxn modelId="{385491F0-FB51-4840-870D-A4170E70A07B}" type="presParOf" srcId="{E3D266D0-272F-6E46-9A90-374230BC37CA}" destId="{D83BFC8C-AA98-5B4F-B882-A9C90571BB62}" srcOrd="1" destOrd="0" presId="urn:microsoft.com/office/officeart/2017/3/layout/DropPinTimeline"/>
    <dgm:cxn modelId="{2BD0A5A5-68AB-FF4E-886D-0D2E7ADA3E38}" type="presParOf" srcId="{D83BFC8C-AA98-5B4F-B882-A9C90571BB62}" destId="{EC13AE0D-F9FD-3F4A-AA84-756641773756}" srcOrd="0" destOrd="0" presId="urn:microsoft.com/office/officeart/2017/3/layout/DropPinTimeline"/>
    <dgm:cxn modelId="{0F84C66D-EF79-F24D-BE3C-10594EEECEA4}" type="presParOf" srcId="{EC13AE0D-F9FD-3F4A-AA84-756641773756}" destId="{6E1EA415-685B-3849-B445-8FEF58A65969}" srcOrd="0" destOrd="0" presId="urn:microsoft.com/office/officeart/2017/3/layout/DropPinTimeline"/>
    <dgm:cxn modelId="{0B4A5957-F7C2-D441-A6B3-177C7D83B0A6}" type="presParOf" srcId="{EC13AE0D-F9FD-3F4A-AA84-756641773756}" destId="{FA212088-675E-9947-8ABF-19E29E349671}" srcOrd="1" destOrd="0" presId="urn:microsoft.com/office/officeart/2017/3/layout/DropPinTimeline"/>
    <dgm:cxn modelId="{387C8F27-2732-3645-8535-004D86705F82}" type="presParOf" srcId="{FA212088-675E-9947-8ABF-19E29E349671}" destId="{8FB69B85-FE48-654C-9863-77AF11A546AD}" srcOrd="0" destOrd="0" presId="urn:microsoft.com/office/officeart/2017/3/layout/DropPinTimeline"/>
    <dgm:cxn modelId="{5B85DFE3-F01A-0C4B-84F3-AFD0A58997AA}" type="presParOf" srcId="{FA212088-675E-9947-8ABF-19E29E349671}" destId="{95CEC201-BB61-D942-A839-BB87D40B434A}" srcOrd="1" destOrd="0" presId="urn:microsoft.com/office/officeart/2017/3/layout/DropPinTimeline"/>
    <dgm:cxn modelId="{6D405541-3650-6A49-8CEE-68F0F267FD7E}" type="presParOf" srcId="{EC13AE0D-F9FD-3F4A-AA84-756641773756}" destId="{A7D7D088-8BDD-0347-841C-09A8CE58BAC3}" srcOrd="2" destOrd="0" presId="urn:microsoft.com/office/officeart/2017/3/layout/DropPinTimeline"/>
    <dgm:cxn modelId="{D2DB2084-25EE-BE45-8973-047A9F07166E}" type="presParOf" srcId="{EC13AE0D-F9FD-3F4A-AA84-756641773756}" destId="{00F659E7-5F85-9446-8E85-C6EDC3C07F72}" srcOrd="3" destOrd="0" presId="urn:microsoft.com/office/officeart/2017/3/layout/DropPinTimeline"/>
    <dgm:cxn modelId="{929E02CC-0300-E947-BFB7-22587B3C519D}" type="presParOf" srcId="{EC13AE0D-F9FD-3F4A-AA84-756641773756}" destId="{FCB7C5CF-2963-9848-BF50-CCBD2FB6C6E0}" srcOrd="4" destOrd="0" presId="urn:microsoft.com/office/officeart/2017/3/layout/DropPinTimeline"/>
    <dgm:cxn modelId="{8CFF2EC6-F843-C848-ABCD-CFED6E5B5B0A}" type="presParOf" srcId="{EC13AE0D-F9FD-3F4A-AA84-756641773756}" destId="{3E6C5756-53B6-4242-A866-C5C8B9FF6138}" srcOrd="5" destOrd="0" presId="urn:microsoft.com/office/officeart/2017/3/layout/DropPinTimeline"/>
    <dgm:cxn modelId="{FF1CA00E-5D34-8741-91CE-5F9A44B188C2}" type="presParOf" srcId="{D83BFC8C-AA98-5B4F-B882-A9C90571BB62}" destId="{D88C0FF4-A4B4-594D-9A06-C19062692223}" srcOrd="1" destOrd="0" presId="urn:microsoft.com/office/officeart/2017/3/layout/DropPinTimeline"/>
    <dgm:cxn modelId="{AB5270F0-EAA7-504E-863F-7AEE84B42497}" type="presParOf" srcId="{D83BFC8C-AA98-5B4F-B882-A9C90571BB62}" destId="{264BCAC4-B054-2A40-84FF-AA04BAC41390}" srcOrd="2" destOrd="0" presId="urn:microsoft.com/office/officeart/2017/3/layout/DropPinTimeline"/>
    <dgm:cxn modelId="{5BDD6CA1-BD86-1141-BF50-7285A5AB8415}" type="presParOf" srcId="{264BCAC4-B054-2A40-84FF-AA04BAC41390}" destId="{8D95F73C-C770-364F-BE6E-DBDA131BBE42}" srcOrd="0" destOrd="0" presId="urn:microsoft.com/office/officeart/2017/3/layout/DropPinTimeline"/>
    <dgm:cxn modelId="{0EE12779-8FD7-9345-B0FC-6EED1AF49A93}" type="presParOf" srcId="{264BCAC4-B054-2A40-84FF-AA04BAC41390}" destId="{BDA3B00E-A888-654E-89FA-8DC46530556A}" srcOrd="1" destOrd="0" presId="urn:microsoft.com/office/officeart/2017/3/layout/DropPinTimeline"/>
    <dgm:cxn modelId="{05FCF0D7-206F-8044-A2D9-0A1E60621BD0}" type="presParOf" srcId="{BDA3B00E-A888-654E-89FA-8DC46530556A}" destId="{8C9A73D7-6093-BD40-85A7-315C4B8BC917}" srcOrd="0" destOrd="0" presId="urn:microsoft.com/office/officeart/2017/3/layout/DropPinTimeline"/>
    <dgm:cxn modelId="{65E5FB4E-05BD-2748-A678-D0EBEBF00471}" type="presParOf" srcId="{BDA3B00E-A888-654E-89FA-8DC46530556A}" destId="{33D68B0B-3EC7-5840-B481-970AE1B5D552}" srcOrd="1" destOrd="0" presId="urn:microsoft.com/office/officeart/2017/3/layout/DropPinTimeline"/>
    <dgm:cxn modelId="{7EBDE37F-1F8E-7244-BBC4-35FD745C042E}" type="presParOf" srcId="{264BCAC4-B054-2A40-84FF-AA04BAC41390}" destId="{23350309-7C75-1543-9440-700C8FE3D16E}" srcOrd="2" destOrd="0" presId="urn:microsoft.com/office/officeart/2017/3/layout/DropPinTimeline"/>
    <dgm:cxn modelId="{16C41CCD-FC35-7244-B4F6-82A8667A5DE9}" type="presParOf" srcId="{264BCAC4-B054-2A40-84FF-AA04BAC41390}" destId="{57FA4498-0C40-E942-9F69-7D4146CBB051}" srcOrd="3" destOrd="0" presId="urn:microsoft.com/office/officeart/2017/3/layout/DropPinTimeline"/>
    <dgm:cxn modelId="{42E8BABD-F4BA-004C-9CA3-70A2FEC46D3F}" type="presParOf" srcId="{264BCAC4-B054-2A40-84FF-AA04BAC41390}" destId="{65C47865-E637-FE42-96BB-8CEBF334F6DA}" srcOrd="4" destOrd="0" presId="urn:microsoft.com/office/officeart/2017/3/layout/DropPinTimeline"/>
    <dgm:cxn modelId="{DA65EF53-C571-2F4E-9D9C-8DFE91BC789F}" type="presParOf" srcId="{264BCAC4-B054-2A40-84FF-AA04BAC41390}" destId="{570E9642-A2E2-BC44-BB9F-F2F1FF24F78D}" srcOrd="5" destOrd="0" presId="urn:microsoft.com/office/officeart/2017/3/layout/DropPinTimeline"/>
    <dgm:cxn modelId="{0199703F-A113-E14A-80A8-71ECCEEDCD2E}" type="presParOf" srcId="{D83BFC8C-AA98-5B4F-B882-A9C90571BB62}" destId="{6FCA5A7F-1272-2E4B-AAE4-F2DB8FEE9B8B}" srcOrd="3" destOrd="0" presId="urn:microsoft.com/office/officeart/2017/3/layout/DropPinTimeline"/>
    <dgm:cxn modelId="{94B99890-87E6-8848-9BE3-088BD24E8441}" type="presParOf" srcId="{D83BFC8C-AA98-5B4F-B882-A9C90571BB62}" destId="{3714190B-A9EB-8845-8ADD-BAC5E2397E48}" srcOrd="4" destOrd="0" presId="urn:microsoft.com/office/officeart/2017/3/layout/DropPinTimeline"/>
    <dgm:cxn modelId="{B99C6FC8-02E3-6F40-B69B-DE22792B3381}" type="presParOf" srcId="{3714190B-A9EB-8845-8ADD-BAC5E2397E48}" destId="{C3E965C0-73D8-6449-84B9-E58C9C3F46D2}" srcOrd="0" destOrd="0" presId="urn:microsoft.com/office/officeart/2017/3/layout/DropPinTimeline"/>
    <dgm:cxn modelId="{5DCDCABD-A2E3-3640-8554-E71A1285A02F}" type="presParOf" srcId="{3714190B-A9EB-8845-8ADD-BAC5E2397E48}" destId="{FC27F583-F409-014A-A15F-9D837851F2CB}" srcOrd="1" destOrd="0" presId="urn:microsoft.com/office/officeart/2017/3/layout/DropPinTimeline"/>
    <dgm:cxn modelId="{B46ABC8C-DB2C-794D-9B23-7646947FCCA7}" type="presParOf" srcId="{FC27F583-F409-014A-A15F-9D837851F2CB}" destId="{E0C8F3FB-AA58-B444-8478-E030DB45EB2D}" srcOrd="0" destOrd="0" presId="urn:microsoft.com/office/officeart/2017/3/layout/DropPinTimeline"/>
    <dgm:cxn modelId="{79AC9E66-93D6-014D-AB8F-8FF15C234DEE}" type="presParOf" srcId="{FC27F583-F409-014A-A15F-9D837851F2CB}" destId="{E34CA2C4-DF4F-D542-B127-77029CA6F848}" srcOrd="1" destOrd="0" presId="urn:microsoft.com/office/officeart/2017/3/layout/DropPinTimeline"/>
    <dgm:cxn modelId="{04DC04F8-F9C2-1F4C-873E-B3C60D045CC0}" type="presParOf" srcId="{3714190B-A9EB-8845-8ADD-BAC5E2397E48}" destId="{56995440-B9A2-734F-BA6E-1713EA3717D2}" srcOrd="2" destOrd="0" presId="urn:microsoft.com/office/officeart/2017/3/layout/DropPinTimeline"/>
    <dgm:cxn modelId="{B49187DA-061A-3343-BA01-DC59679B691D}" type="presParOf" srcId="{3714190B-A9EB-8845-8ADD-BAC5E2397E48}" destId="{44AFDBC7-3BBE-E349-BCFF-2EA681564DB1}" srcOrd="3" destOrd="0" presId="urn:microsoft.com/office/officeart/2017/3/layout/DropPinTimeline"/>
    <dgm:cxn modelId="{42734E10-5264-7746-8F83-38B5A5818E8F}" type="presParOf" srcId="{3714190B-A9EB-8845-8ADD-BAC5E2397E48}" destId="{E588DF05-C65B-4C49-A5BA-EE2AB551C9DF}" srcOrd="4" destOrd="0" presId="urn:microsoft.com/office/officeart/2017/3/layout/DropPinTimeline"/>
    <dgm:cxn modelId="{FF9E9B11-F550-D84C-A763-172AFE6A12DB}" type="presParOf" srcId="{3714190B-A9EB-8845-8ADD-BAC5E2397E48}" destId="{7FE46885-4DFD-004F-8654-121B29A0521D}" srcOrd="5" destOrd="0" presId="urn:microsoft.com/office/officeart/2017/3/layout/DropPinTimeline"/>
    <dgm:cxn modelId="{5252BB9F-AAC9-2B40-8260-0A687C46AF1F}" type="presParOf" srcId="{D83BFC8C-AA98-5B4F-B882-A9C90571BB62}" destId="{98E5B619-1702-E34C-886F-76D3B57E5B25}" srcOrd="5" destOrd="0" presId="urn:microsoft.com/office/officeart/2017/3/layout/DropPinTimeline"/>
    <dgm:cxn modelId="{40D0D92B-AC2C-2746-8696-736DB13F58E3}" type="presParOf" srcId="{D83BFC8C-AA98-5B4F-B882-A9C90571BB62}" destId="{C476FEC8-C4CA-F24D-8E49-B96DAA67EEF9}" srcOrd="6" destOrd="0" presId="urn:microsoft.com/office/officeart/2017/3/layout/DropPinTimeline"/>
    <dgm:cxn modelId="{38C78E3D-E565-914C-8692-D5832D137766}" type="presParOf" srcId="{C476FEC8-C4CA-F24D-8E49-B96DAA67EEF9}" destId="{3C334C1A-0FED-1041-9667-FB6ED74A8758}" srcOrd="0" destOrd="0" presId="urn:microsoft.com/office/officeart/2017/3/layout/DropPinTimeline"/>
    <dgm:cxn modelId="{C964D8A7-A60C-2442-A4AC-48A0E9E23E77}" type="presParOf" srcId="{C476FEC8-C4CA-F24D-8E49-B96DAA67EEF9}" destId="{E088EE4C-A9FB-C84B-9CDC-8390A36E3699}" srcOrd="1" destOrd="0" presId="urn:microsoft.com/office/officeart/2017/3/layout/DropPinTimeline"/>
    <dgm:cxn modelId="{D6957DFE-55B9-734F-8069-ED144BF0CD19}" type="presParOf" srcId="{E088EE4C-A9FB-C84B-9CDC-8390A36E3699}" destId="{F3D39CC0-A3CF-9144-B084-BEC633C6DF5F}" srcOrd="0" destOrd="0" presId="urn:microsoft.com/office/officeart/2017/3/layout/DropPinTimeline"/>
    <dgm:cxn modelId="{6BCE4235-4872-044F-934C-716BB176352B}" type="presParOf" srcId="{E088EE4C-A9FB-C84B-9CDC-8390A36E3699}" destId="{457F59EA-9CA0-824E-BAE3-34CCEEA06141}" srcOrd="1" destOrd="0" presId="urn:microsoft.com/office/officeart/2017/3/layout/DropPinTimeline"/>
    <dgm:cxn modelId="{DAAD0C69-66C2-B343-A06E-C45013591091}" type="presParOf" srcId="{C476FEC8-C4CA-F24D-8E49-B96DAA67EEF9}" destId="{E64F64FD-D3EC-944D-94E3-298978E8ECBD}" srcOrd="2" destOrd="0" presId="urn:microsoft.com/office/officeart/2017/3/layout/DropPinTimeline"/>
    <dgm:cxn modelId="{C24C2313-FAEB-CD43-86BF-7AD50F9DE923}" type="presParOf" srcId="{C476FEC8-C4CA-F24D-8E49-B96DAA67EEF9}" destId="{35789602-D1B0-C041-8A4B-C1CAA82D2019}" srcOrd="3" destOrd="0" presId="urn:microsoft.com/office/officeart/2017/3/layout/DropPinTimeline"/>
    <dgm:cxn modelId="{C27CCE86-E054-1249-B4E5-CC4674C0DDBC}" type="presParOf" srcId="{C476FEC8-C4CA-F24D-8E49-B96DAA67EEF9}" destId="{DFAAEFC8-0AA8-B046-AB7A-D9669D305D23}" srcOrd="4" destOrd="0" presId="urn:microsoft.com/office/officeart/2017/3/layout/DropPinTimeline"/>
    <dgm:cxn modelId="{A4FC1CC1-91AD-924F-A304-E7EDDE7DA9E1}" type="presParOf" srcId="{C476FEC8-C4CA-F24D-8E49-B96DAA67EEF9}" destId="{203B2306-422C-0943-8BD1-E8C200F797BA}" srcOrd="5" destOrd="0" presId="urn:microsoft.com/office/officeart/2017/3/layout/DropPinTimeline"/>
    <dgm:cxn modelId="{7EF6CF45-77A5-1C42-A87B-72E00FC17D3A}" type="presParOf" srcId="{D83BFC8C-AA98-5B4F-B882-A9C90571BB62}" destId="{F0FD9561-B8F0-8446-8BF1-7BAF3844C538}" srcOrd="7" destOrd="0" presId="urn:microsoft.com/office/officeart/2017/3/layout/DropPinTimeline"/>
    <dgm:cxn modelId="{7516FE8B-02EE-734E-B295-9382350D05E0}" type="presParOf" srcId="{D83BFC8C-AA98-5B4F-B882-A9C90571BB62}" destId="{4F66A888-7B2F-E248-8C3D-9075E334B390}" srcOrd="8" destOrd="0" presId="urn:microsoft.com/office/officeart/2017/3/layout/DropPinTimeline"/>
    <dgm:cxn modelId="{48BF2873-84EC-EB4D-B549-9730FBDF0691}" type="presParOf" srcId="{4F66A888-7B2F-E248-8C3D-9075E334B390}" destId="{6EC74010-AB2A-1040-85C6-B38510713113}" srcOrd="0" destOrd="0" presId="urn:microsoft.com/office/officeart/2017/3/layout/DropPinTimeline"/>
    <dgm:cxn modelId="{1AA8B403-B6CE-9F44-93ED-B63B84F3D337}" type="presParOf" srcId="{4F66A888-7B2F-E248-8C3D-9075E334B390}" destId="{8E3A1ED2-1DF3-334A-870F-5F05A10011C8}" srcOrd="1" destOrd="0" presId="urn:microsoft.com/office/officeart/2017/3/layout/DropPinTimeline"/>
    <dgm:cxn modelId="{13F90DEB-0457-AA4F-8312-642C5A1DF10F}" type="presParOf" srcId="{8E3A1ED2-1DF3-334A-870F-5F05A10011C8}" destId="{7E55DF60-854B-AE4B-90D8-1F38075F4928}" srcOrd="0" destOrd="0" presId="urn:microsoft.com/office/officeart/2017/3/layout/DropPinTimeline"/>
    <dgm:cxn modelId="{12E64D45-1306-F240-BA66-4E370C4C2D27}" type="presParOf" srcId="{8E3A1ED2-1DF3-334A-870F-5F05A10011C8}" destId="{9E3EBF2F-6ED7-8B4F-8F80-D6818E6BFD0C}" srcOrd="1" destOrd="0" presId="urn:microsoft.com/office/officeart/2017/3/layout/DropPinTimeline"/>
    <dgm:cxn modelId="{2D180E5B-7509-7E43-A724-C5F11273FFAF}" type="presParOf" srcId="{4F66A888-7B2F-E248-8C3D-9075E334B390}" destId="{E1D58B63-20A7-0844-98F2-EB488D5E779A}" srcOrd="2" destOrd="0" presId="urn:microsoft.com/office/officeart/2017/3/layout/DropPinTimeline"/>
    <dgm:cxn modelId="{E9A8950F-DC9B-5045-8904-6A0B3E1C8525}" type="presParOf" srcId="{4F66A888-7B2F-E248-8C3D-9075E334B390}" destId="{74080B5B-4DB4-5948-9759-FA6B6D5C186B}" srcOrd="3" destOrd="0" presId="urn:microsoft.com/office/officeart/2017/3/layout/DropPinTimeline"/>
    <dgm:cxn modelId="{B874CFC5-4C07-BC46-B667-374654926ED5}" type="presParOf" srcId="{4F66A888-7B2F-E248-8C3D-9075E334B390}" destId="{E0F46FF1-6C01-4146-9CE2-E42812742D44}" srcOrd="4" destOrd="0" presId="urn:microsoft.com/office/officeart/2017/3/layout/DropPinTimeline"/>
    <dgm:cxn modelId="{287D4237-3C1C-D14A-B9EB-87641336A204}" type="presParOf" srcId="{4F66A888-7B2F-E248-8C3D-9075E334B390}" destId="{44816362-03C9-7645-B4E0-252E259A194F}" srcOrd="5" destOrd="0" presId="urn:microsoft.com/office/officeart/2017/3/layout/DropPinTimeline"/>
    <dgm:cxn modelId="{BCE7A34C-ED15-6C49-892F-178EDB0256EE}" type="presParOf" srcId="{D83BFC8C-AA98-5B4F-B882-A9C90571BB62}" destId="{CEFF906A-4B65-5942-B64E-E8EFBA820498}" srcOrd="9" destOrd="0" presId="urn:microsoft.com/office/officeart/2017/3/layout/DropPinTimeline"/>
    <dgm:cxn modelId="{D01F285D-6DDA-3549-96E1-2561554F8C35}" type="presParOf" srcId="{D83BFC8C-AA98-5B4F-B882-A9C90571BB62}" destId="{10014A5A-D8AE-F549-A686-0A2513B1F15B}" srcOrd="10" destOrd="0" presId="urn:microsoft.com/office/officeart/2017/3/layout/DropPinTimeline"/>
    <dgm:cxn modelId="{77662210-CFD9-364C-BACC-8E5F2DC6D4E8}" type="presParOf" srcId="{10014A5A-D8AE-F549-A686-0A2513B1F15B}" destId="{1AD7875D-9382-AF4A-8D0B-47CBDBAFDD19}" srcOrd="0" destOrd="0" presId="urn:microsoft.com/office/officeart/2017/3/layout/DropPinTimeline"/>
    <dgm:cxn modelId="{9E7F1C94-D4D1-EF44-99D8-982324A9787F}" type="presParOf" srcId="{10014A5A-D8AE-F549-A686-0A2513B1F15B}" destId="{28261069-56B8-644F-9A80-A8A359B7AF43}" srcOrd="1" destOrd="0" presId="urn:microsoft.com/office/officeart/2017/3/layout/DropPinTimeline"/>
    <dgm:cxn modelId="{C9059176-D8F4-D14F-8949-1777B361FBF6}" type="presParOf" srcId="{28261069-56B8-644F-9A80-A8A359B7AF43}" destId="{A786B662-D8E7-B649-8689-21BB22BC0A44}" srcOrd="0" destOrd="0" presId="urn:microsoft.com/office/officeart/2017/3/layout/DropPinTimeline"/>
    <dgm:cxn modelId="{CC04A37A-A895-8A47-8ECD-3B4CEB74A99B}" type="presParOf" srcId="{28261069-56B8-644F-9A80-A8A359B7AF43}" destId="{8A4EEAD2-75DC-5B4B-9A5D-86DCD912C3FD}" srcOrd="1" destOrd="0" presId="urn:microsoft.com/office/officeart/2017/3/layout/DropPinTimeline"/>
    <dgm:cxn modelId="{DABA3126-845F-D446-A7F9-70AE5E02728B}" type="presParOf" srcId="{10014A5A-D8AE-F549-A686-0A2513B1F15B}" destId="{8EEC4B4B-90A7-7E48-BD6D-8102ED67FF02}" srcOrd="2" destOrd="0" presId="urn:microsoft.com/office/officeart/2017/3/layout/DropPinTimeline"/>
    <dgm:cxn modelId="{22E577DB-2F14-3143-8359-14D1A3813811}" type="presParOf" srcId="{10014A5A-D8AE-F549-A686-0A2513B1F15B}" destId="{BA28CEEA-2EB5-A048-8AEB-CE227B95303C}" srcOrd="3" destOrd="0" presId="urn:microsoft.com/office/officeart/2017/3/layout/DropPinTimeline"/>
    <dgm:cxn modelId="{CCDE62B7-8959-9D4D-AF88-8A720C2815F0}" type="presParOf" srcId="{10014A5A-D8AE-F549-A686-0A2513B1F15B}" destId="{9A017B81-8F7E-254E-AC3A-62B4D7F4B249}" srcOrd="4" destOrd="0" presId="urn:microsoft.com/office/officeart/2017/3/layout/DropPinTimeline"/>
    <dgm:cxn modelId="{FA9BA4E9-5E91-8D43-913D-C410C7E6561F}" type="presParOf" srcId="{10014A5A-D8AE-F549-A686-0A2513B1F15B}" destId="{DAFDE6D2-25DB-A54E-91B0-896B4279219D}" srcOrd="5" destOrd="0" presId="urn:microsoft.com/office/officeart/2017/3/layout/DropPinTimeline"/>
    <dgm:cxn modelId="{FCE06BC4-9A81-4F73-B3A3-043885231386}" type="presParOf" srcId="{D83BFC8C-AA98-5B4F-B882-A9C90571BB62}" destId="{273D993B-26DC-4A77-AFC4-9DEFEDCE4F8C}" srcOrd="11" destOrd="0" presId="urn:microsoft.com/office/officeart/2017/3/layout/DropPinTimeline"/>
    <dgm:cxn modelId="{3BCE8D10-DD9E-408E-9A48-24A2EB05B098}" type="presParOf" srcId="{D83BFC8C-AA98-5B4F-B882-A9C90571BB62}" destId="{F6443560-78D0-4272-A64A-ABF11C5B3CC6}" srcOrd="12" destOrd="0" presId="urn:microsoft.com/office/officeart/2017/3/layout/DropPinTimeline"/>
    <dgm:cxn modelId="{D5C42CA4-7F0B-4A27-979C-234C3BA0DD2B}" type="presParOf" srcId="{F6443560-78D0-4272-A64A-ABF11C5B3CC6}" destId="{3EDD56E5-87AF-465A-A3BB-069DB06EA3B7}" srcOrd="0" destOrd="0" presId="urn:microsoft.com/office/officeart/2017/3/layout/DropPinTimeline"/>
    <dgm:cxn modelId="{3ABED3F9-8B31-4C61-9586-F50B0275E855}" type="presParOf" srcId="{F6443560-78D0-4272-A64A-ABF11C5B3CC6}" destId="{52A2DABF-CAC9-4DF1-8BCF-2E8050CFBBB4}" srcOrd="1" destOrd="0" presId="urn:microsoft.com/office/officeart/2017/3/layout/DropPinTimeline"/>
    <dgm:cxn modelId="{F8C1EFDF-819E-4005-B250-023287E63764}" type="presParOf" srcId="{52A2DABF-CAC9-4DF1-8BCF-2E8050CFBBB4}" destId="{B54E94A6-5FD6-4B16-B0BA-18D2C0589477}" srcOrd="0" destOrd="0" presId="urn:microsoft.com/office/officeart/2017/3/layout/DropPinTimeline"/>
    <dgm:cxn modelId="{94A1B845-293D-4049-881E-6D933223255C}" type="presParOf" srcId="{52A2DABF-CAC9-4DF1-8BCF-2E8050CFBBB4}" destId="{043494F4-6C69-44A6-A07C-8F90865A24C2}" srcOrd="1" destOrd="0" presId="urn:microsoft.com/office/officeart/2017/3/layout/DropPinTimeline"/>
    <dgm:cxn modelId="{AF2DB304-621F-423F-BBA4-0F8C51D35FCA}" type="presParOf" srcId="{F6443560-78D0-4272-A64A-ABF11C5B3CC6}" destId="{7E0A06FA-A92C-4EEA-B43E-332A7AA0CC4C}" srcOrd="2" destOrd="0" presId="urn:microsoft.com/office/officeart/2017/3/layout/DropPinTimeline"/>
    <dgm:cxn modelId="{CF27B066-7B7F-41A0-9B04-E7B2D184A779}" type="presParOf" srcId="{F6443560-78D0-4272-A64A-ABF11C5B3CC6}" destId="{CBED403F-43BB-4057-9E72-8F7929AF3681}" srcOrd="3" destOrd="0" presId="urn:microsoft.com/office/officeart/2017/3/layout/DropPinTimeline"/>
    <dgm:cxn modelId="{2CE08827-5608-4AC6-A3CC-C769A9E09FAA}" type="presParOf" srcId="{F6443560-78D0-4272-A64A-ABF11C5B3CC6}" destId="{DC756B98-9574-4EC5-8884-D0757AD0854C}" srcOrd="4" destOrd="0" presId="urn:microsoft.com/office/officeart/2017/3/layout/DropPinTimeline"/>
    <dgm:cxn modelId="{00CD5DDC-F314-4636-86E7-F30E511C4F23}" type="presParOf" srcId="{F6443560-78D0-4272-A64A-ABF11C5B3CC6}" destId="{824F37F3-72A0-4E01-B7C7-C19EE975BA4D}" srcOrd="5" destOrd="0" presId="urn:microsoft.com/office/officeart/2017/3/layout/DropPinTimeline"/>
    <dgm:cxn modelId="{BCDF5EAE-C877-4792-AD4D-4920A9DE8175}" type="presParOf" srcId="{D83BFC8C-AA98-5B4F-B882-A9C90571BB62}" destId="{4784998B-6A2A-48CE-8CE8-716B071AA9DF}" srcOrd="13" destOrd="0" presId="urn:microsoft.com/office/officeart/2017/3/layout/DropPinTimeline"/>
    <dgm:cxn modelId="{83B19517-A9A5-4BE6-B25E-548F0D404A5B}" type="presParOf" srcId="{D83BFC8C-AA98-5B4F-B882-A9C90571BB62}" destId="{CF18D725-8CCA-497C-8671-2355142B3D4F}" srcOrd="14" destOrd="0" presId="urn:microsoft.com/office/officeart/2017/3/layout/DropPinTimeline"/>
    <dgm:cxn modelId="{0F19FCB3-D700-4CA1-A4F8-836D6B60C055}" type="presParOf" srcId="{CF18D725-8CCA-497C-8671-2355142B3D4F}" destId="{B60421E5-0F10-4817-B775-AD32F343B843}" srcOrd="0" destOrd="0" presId="urn:microsoft.com/office/officeart/2017/3/layout/DropPinTimeline"/>
    <dgm:cxn modelId="{6623F508-8230-48A1-B2B2-780FA5387543}" type="presParOf" srcId="{CF18D725-8CCA-497C-8671-2355142B3D4F}" destId="{F85C7433-A705-4D05-9972-63FA7FBFABAD}" srcOrd="1" destOrd="0" presId="urn:microsoft.com/office/officeart/2017/3/layout/DropPinTimeline"/>
    <dgm:cxn modelId="{D0B82CA8-2CCC-4334-A9F6-80392F4FB8FF}" type="presParOf" srcId="{F85C7433-A705-4D05-9972-63FA7FBFABAD}" destId="{4425BAD6-66C0-4229-85FB-D9386D7F6BCD}" srcOrd="0" destOrd="0" presId="urn:microsoft.com/office/officeart/2017/3/layout/DropPinTimeline"/>
    <dgm:cxn modelId="{136F7806-58C3-4E10-9778-5532ECB0FE84}" type="presParOf" srcId="{F85C7433-A705-4D05-9972-63FA7FBFABAD}" destId="{F60E10AF-AB5E-44B0-AFF0-42138BF993E8}" srcOrd="1" destOrd="0" presId="urn:microsoft.com/office/officeart/2017/3/layout/DropPinTimeline"/>
    <dgm:cxn modelId="{54B0135D-93C2-4C93-B2ED-859944C51FD1}" type="presParOf" srcId="{CF18D725-8CCA-497C-8671-2355142B3D4F}" destId="{02923560-0EBB-4546-B918-170BB8498363}" srcOrd="2" destOrd="0" presId="urn:microsoft.com/office/officeart/2017/3/layout/DropPinTimeline"/>
    <dgm:cxn modelId="{51D06673-914B-4FAD-A4AD-D40066DB7279}" type="presParOf" srcId="{CF18D725-8CCA-497C-8671-2355142B3D4F}" destId="{C62C9173-552B-487B-BFF2-51496AF68A1B}" srcOrd="3" destOrd="0" presId="urn:microsoft.com/office/officeart/2017/3/layout/DropPinTimeline"/>
    <dgm:cxn modelId="{76D0845E-E3BF-4535-996B-C3258A4A12A5}" type="presParOf" srcId="{CF18D725-8CCA-497C-8671-2355142B3D4F}" destId="{65D9E51C-67DE-4D44-A9D5-F9EC47C89FF9}" srcOrd="4" destOrd="0" presId="urn:microsoft.com/office/officeart/2017/3/layout/DropPinTimeline"/>
    <dgm:cxn modelId="{B050F002-8B29-4C8C-9623-F9A5C6449080}" type="presParOf" srcId="{CF18D725-8CCA-497C-8671-2355142B3D4F}" destId="{5D8C00F2-E46B-4F8D-A664-7AE4ED309CD1}" srcOrd="5" destOrd="0" presId="urn:microsoft.com/office/officeart/2017/3/layout/DropPinTimeline"/>
    <dgm:cxn modelId="{4EA854B8-F20C-40FE-9197-C49CD3F2553F}" type="presParOf" srcId="{D83BFC8C-AA98-5B4F-B882-A9C90571BB62}" destId="{BB0D2777-F9F3-41E0-83E0-C71C384FF35D}" srcOrd="15" destOrd="0" presId="urn:microsoft.com/office/officeart/2017/3/layout/DropPinTimeline"/>
    <dgm:cxn modelId="{3C5F126E-E5E3-43FB-9CAB-ACCC5A255907}" type="presParOf" srcId="{D83BFC8C-AA98-5B4F-B882-A9C90571BB62}" destId="{5DB21895-91A9-4EA5-ABD4-C48343A99430}" srcOrd="16" destOrd="0" presId="urn:microsoft.com/office/officeart/2017/3/layout/DropPinTimeline"/>
    <dgm:cxn modelId="{A5043BEC-2864-46CA-B857-26EE922891B7}" type="presParOf" srcId="{5DB21895-91A9-4EA5-ABD4-C48343A99430}" destId="{68739096-7A69-4E44-A026-8D3F690BF5CD}" srcOrd="0" destOrd="0" presId="urn:microsoft.com/office/officeart/2017/3/layout/DropPinTimeline"/>
    <dgm:cxn modelId="{D3EFF2BC-EE6D-45D3-A726-9B8AEB9603E0}" type="presParOf" srcId="{5DB21895-91A9-4EA5-ABD4-C48343A99430}" destId="{8AC0951B-B350-49C3-8DF3-C632D02F742D}" srcOrd="1" destOrd="0" presId="urn:microsoft.com/office/officeart/2017/3/layout/DropPinTimeline"/>
    <dgm:cxn modelId="{5BFA4D40-CC64-4E15-A46C-5C727A043310}" type="presParOf" srcId="{8AC0951B-B350-49C3-8DF3-C632D02F742D}" destId="{1D5078C1-2D6E-4B83-ACFA-B9ED02384AC2}" srcOrd="0" destOrd="0" presId="urn:microsoft.com/office/officeart/2017/3/layout/DropPinTimeline"/>
    <dgm:cxn modelId="{5151EF45-B60B-457A-BBC7-E1A3994EFDD1}" type="presParOf" srcId="{8AC0951B-B350-49C3-8DF3-C632D02F742D}" destId="{88522F2C-3A78-482D-9C19-9AF26F750AF5}" srcOrd="1" destOrd="0" presId="urn:microsoft.com/office/officeart/2017/3/layout/DropPinTimeline"/>
    <dgm:cxn modelId="{77BEFDFC-A62D-4388-9B20-DDE8B9DECE00}" type="presParOf" srcId="{5DB21895-91A9-4EA5-ABD4-C48343A99430}" destId="{4E71B06E-16C5-476E-90C6-5DB93AAEBED8}" srcOrd="2" destOrd="0" presId="urn:microsoft.com/office/officeart/2017/3/layout/DropPinTimeline"/>
    <dgm:cxn modelId="{933A5AB6-A6A6-4595-88B7-D65ACD464EA7}" type="presParOf" srcId="{5DB21895-91A9-4EA5-ABD4-C48343A99430}" destId="{4C56CE88-F0A4-451D-B31E-C2521DFE0AC1}" srcOrd="3" destOrd="0" presId="urn:microsoft.com/office/officeart/2017/3/layout/DropPinTimeline"/>
    <dgm:cxn modelId="{D5B1B175-E37B-4C4F-AAA7-924ADF06FA01}" type="presParOf" srcId="{5DB21895-91A9-4EA5-ABD4-C48343A99430}" destId="{AE637A5B-CA9F-4AFB-AB28-33FBB262975C}" srcOrd="4" destOrd="0" presId="urn:microsoft.com/office/officeart/2017/3/layout/DropPinTimeline"/>
    <dgm:cxn modelId="{CBF76706-FFFF-4BF6-99CB-7D0DC8A261BC}" type="presParOf" srcId="{5DB21895-91A9-4EA5-ABD4-C48343A99430}" destId="{ACEC330B-3B84-412B-AED1-28AF2FAF030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A22A2-E69E-2845-927B-D95921C2E1AA}">
      <dsp:nvSpPr>
        <dsp:cNvPr id="0" name=""/>
        <dsp:cNvSpPr/>
      </dsp:nvSpPr>
      <dsp:spPr>
        <a:xfrm>
          <a:off x="0" y="1928813"/>
          <a:ext cx="10693401" cy="0"/>
        </a:xfrm>
        <a:prstGeom prst="line">
          <a:avLst/>
        </a:prstGeom>
        <a:solidFill>
          <a:schemeClr val="lt1">
            <a:alpha val="90000"/>
            <a:hueOff val="0"/>
            <a:satOff val="0"/>
            <a:lumOff val="0"/>
            <a:alphaOff val="0"/>
          </a:schemeClr>
        </a:solidFill>
        <a:ln w="19050" cap="flat" cmpd="sng" algn="ctr">
          <a:solidFill>
            <a:schemeClr val="tx1">
              <a:alpha val="3800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8FB69B85-FE48-654C-9863-77AF11A546AD}">
      <dsp:nvSpPr>
        <dsp:cNvPr id="0" name=""/>
        <dsp:cNvSpPr/>
      </dsp:nvSpPr>
      <dsp:spPr>
        <a:xfrm rot="8100000">
          <a:off x="59012" y="446904"/>
          <a:ext cx="278909" cy="278909"/>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EC201-BB61-D942-A839-BB87D40B434A}">
      <dsp:nvSpPr>
        <dsp:cNvPr id="0" name=""/>
        <dsp:cNvSpPr/>
      </dsp:nvSpPr>
      <dsp:spPr>
        <a:xfrm>
          <a:off x="89997" y="477888"/>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D7D088-8BDD-0347-841C-09A8CE58BAC3}">
      <dsp:nvSpPr>
        <dsp:cNvPr id="0" name=""/>
        <dsp:cNvSpPr/>
      </dsp:nvSpPr>
      <dsp:spPr>
        <a:xfrm>
          <a:off x="395686" y="801242"/>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i="1" kern="1200">
              <a:latin typeface="Tw Cen MT" panose="020B0602020104020603" pitchFamily="34" charset="77"/>
              <a:ea typeface="+mn-ea"/>
              <a:cs typeface="+mn-cs"/>
            </a:rPr>
            <a:t>Charter </a:t>
          </a:r>
          <a:r>
            <a:rPr lang="en-US" sz="1800" i="0" kern="1200">
              <a:latin typeface="Tw Cen MT" panose="020B0602020104020603" pitchFamily="34" charset="77"/>
              <a:ea typeface="+mn-ea"/>
              <a:cs typeface="+mn-cs"/>
            </a:rPr>
            <a:t>application filed</a:t>
          </a:r>
          <a:endParaRPr lang="en-US" sz="1800" i="1" kern="1200">
            <a:latin typeface="Tw Cen MT" panose="020B0602020104020603" pitchFamily="34" charset="77"/>
            <a:ea typeface="+mn-ea"/>
            <a:cs typeface="+mn-cs"/>
          </a:endParaRPr>
        </a:p>
      </dsp:txBody>
      <dsp:txXfrm>
        <a:off x="395686" y="801242"/>
        <a:ext cx="1749534" cy="1141857"/>
      </dsp:txXfrm>
    </dsp:sp>
    <dsp:sp modelId="{00F659E7-5F85-9446-8E85-C6EDC3C07F72}">
      <dsp:nvSpPr>
        <dsp:cNvPr id="0" name=""/>
        <dsp:cNvSpPr/>
      </dsp:nvSpPr>
      <dsp:spPr>
        <a:xfrm>
          <a:off x="395686" y="400049"/>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Tw Cen MT" panose="020B0602020104020603" pitchFamily="34" charset="77"/>
              <a:ea typeface="+mn-ea"/>
              <a:cs typeface="+mn-cs"/>
            </a:rPr>
            <a:t>Nov. 2019</a:t>
          </a:r>
        </a:p>
      </dsp:txBody>
      <dsp:txXfrm>
        <a:off x="395686" y="400049"/>
        <a:ext cx="1749534" cy="401193"/>
      </dsp:txXfrm>
    </dsp:sp>
    <dsp:sp modelId="{FCB7C5CF-2963-9848-BF50-CCBD2FB6C6E0}">
      <dsp:nvSpPr>
        <dsp:cNvPr id="0" name=""/>
        <dsp:cNvSpPr/>
      </dsp:nvSpPr>
      <dsp:spPr>
        <a:xfrm>
          <a:off x="198467" y="786955"/>
          <a:ext cx="0" cy="1141857"/>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E1EA415-685B-3849-B445-8FEF58A65969}">
      <dsp:nvSpPr>
        <dsp:cNvPr id="0" name=""/>
        <dsp:cNvSpPr/>
      </dsp:nvSpPr>
      <dsp:spPr>
        <a:xfrm>
          <a:off x="166345" y="1892705"/>
          <a:ext cx="70998" cy="72214"/>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A73D7-6093-BD40-85A7-315C4B8BC917}">
      <dsp:nvSpPr>
        <dsp:cNvPr id="0" name=""/>
        <dsp:cNvSpPr/>
      </dsp:nvSpPr>
      <dsp:spPr>
        <a:xfrm rot="18900000">
          <a:off x="1127379" y="3131811"/>
          <a:ext cx="278909" cy="278909"/>
        </a:xfrm>
        <a:prstGeom prst="teardrop">
          <a:avLst>
            <a:gd name="adj" fmla="val 115000"/>
          </a:avLst>
        </a:prstGeom>
        <a:solidFill>
          <a:schemeClr val="accent2">
            <a:hueOff val="-182445"/>
            <a:satOff val="-1592"/>
            <a:lumOff val="-2059"/>
            <a:alphaOff val="0"/>
          </a:schemeClr>
        </a:solidFill>
        <a:ln w="12700" cap="flat" cmpd="sng" algn="ctr">
          <a:solidFill>
            <a:schemeClr val="accent2">
              <a:hueOff val="-182445"/>
              <a:satOff val="-1592"/>
              <a:lumOff val="-2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68B0B-3EC7-5840-B481-970AE1B5D552}">
      <dsp:nvSpPr>
        <dsp:cNvPr id="0" name=""/>
        <dsp:cNvSpPr/>
      </dsp:nvSpPr>
      <dsp:spPr>
        <a:xfrm>
          <a:off x="1158363" y="3162796"/>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3350309-7C75-1543-9440-700C8FE3D16E}">
      <dsp:nvSpPr>
        <dsp:cNvPr id="0" name=""/>
        <dsp:cNvSpPr/>
      </dsp:nvSpPr>
      <dsp:spPr>
        <a:xfrm>
          <a:off x="1440206" y="1923818"/>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US" sz="1800" kern="1200" dirty="0">
              <a:latin typeface="Tw Cen MT"/>
              <a:ea typeface="+mn-ea"/>
              <a:cs typeface="+mn-cs"/>
            </a:rPr>
            <a:t>ON’s motion to strike dismissed </a:t>
          </a:r>
        </a:p>
        <a:p>
          <a:pPr marL="0" lvl="0" indent="0" algn="l" defTabSz="800100">
            <a:lnSpc>
              <a:spcPct val="90000"/>
            </a:lnSpc>
            <a:spcBef>
              <a:spcPct val="0"/>
            </a:spcBef>
            <a:spcAft>
              <a:spcPct val="35000"/>
            </a:spcAft>
            <a:buNone/>
          </a:pPr>
          <a:r>
            <a:rPr lang="en-US" sz="1800" kern="1200" dirty="0">
              <a:latin typeface="Tw Cen MT"/>
              <a:ea typeface="+mn-ea"/>
              <a:cs typeface="+mn-cs"/>
            </a:rPr>
            <a:t> </a:t>
          </a:r>
        </a:p>
      </dsp:txBody>
      <dsp:txXfrm>
        <a:off x="1440206" y="1923818"/>
        <a:ext cx="1749534" cy="1141857"/>
      </dsp:txXfrm>
    </dsp:sp>
    <dsp:sp modelId="{57FA4498-0C40-E942-9F69-7D4146CBB051}">
      <dsp:nvSpPr>
        <dsp:cNvPr id="0" name=""/>
        <dsp:cNvSpPr/>
      </dsp:nvSpPr>
      <dsp:spPr>
        <a:xfrm>
          <a:off x="1440206" y="3065675"/>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Tw Cen MT" panose="020B0602020104020603" pitchFamily="34" charset="77"/>
              <a:ea typeface="+mn-ea"/>
              <a:cs typeface="+mn-cs"/>
            </a:rPr>
            <a:t>Nov. 2020</a:t>
          </a:r>
        </a:p>
      </dsp:txBody>
      <dsp:txXfrm>
        <a:off x="1440206" y="3065675"/>
        <a:ext cx="1749534" cy="401193"/>
      </dsp:txXfrm>
    </dsp:sp>
    <dsp:sp modelId="{65C47865-E637-FE42-96BB-8CEBF334F6DA}">
      <dsp:nvSpPr>
        <dsp:cNvPr id="0" name=""/>
        <dsp:cNvSpPr/>
      </dsp:nvSpPr>
      <dsp:spPr>
        <a:xfrm>
          <a:off x="1266834" y="1928813"/>
          <a:ext cx="0" cy="1141857"/>
        </a:xfrm>
        <a:prstGeom prst="line">
          <a:avLst/>
        </a:prstGeom>
        <a:noFill/>
        <a:ln w="12700" cap="flat" cmpd="sng" algn="ctr">
          <a:solidFill>
            <a:schemeClr val="accent2">
              <a:hueOff val="-81443"/>
              <a:satOff val="-698"/>
              <a:lumOff val="-4627"/>
              <a:alphaOff val="0"/>
            </a:schemeClr>
          </a:solidFill>
          <a:prstDash val="dash"/>
          <a:miter lim="800000"/>
        </a:ln>
        <a:effectLst/>
      </dsp:spPr>
      <dsp:style>
        <a:lnRef idx="1">
          <a:scrgbClr r="0" g="0" b="0"/>
        </a:lnRef>
        <a:fillRef idx="0">
          <a:scrgbClr r="0" g="0" b="0"/>
        </a:fillRef>
        <a:effectRef idx="0">
          <a:scrgbClr r="0" g="0" b="0"/>
        </a:effectRef>
        <a:fontRef idx="minor"/>
      </dsp:style>
    </dsp:sp>
    <dsp:sp modelId="{8D95F73C-C770-364F-BE6E-DBDA131BBE42}">
      <dsp:nvSpPr>
        <dsp:cNvPr id="0" name=""/>
        <dsp:cNvSpPr/>
      </dsp:nvSpPr>
      <dsp:spPr>
        <a:xfrm>
          <a:off x="1234712" y="1892705"/>
          <a:ext cx="70998" cy="72214"/>
        </a:xfrm>
        <a:prstGeom prst="ellipse">
          <a:avLst/>
        </a:prstGeom>
        <a:solidFill>
          <a:schemeClr val="accent2">
            <a:hueOff val="-81443"/>
            <a:satOff val="-698"/>
            <a:lumOff val="-462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8F3FB-AA58-B444-8478-E030DB45EB2D}">
      <dsp:nvSpPr>
        <dsp:cNvPr id="0" name=""/>
        <dsp:cNvSpPr/>
      </dsp:nvSpPr>
      <dsp:spPr>
        <a:xfrm rot="8100000">
          <a:off x="2195745" y="446904"/>
          <a:ext cx="278909" cy="278909"/>
        </a:xfrm>
        <a:prstGeom prst="teardrop">
          <a:avLst>
            <a:gd name="adj" fmla="val 115000"/>
          </a:avLst>
        </a:prstGeom>
        <a:solidFill>
          <a:schemeClr val="accent2">
            <a:hueOff val="-364891"/>
            <a:satOff val="-3184"/>
            <a:lumOff val="-4118"/>
            <a:alphaOff val="0"/>
          </a:schemeClr>
        </a:solidFill>
        <a:ln w="12700" cap="flat" cmpd="sng" algn="ctr">
          <a:solidFill>
            <a:schemeClr val="accent2">
              <a:hueOff val="-364891"/>
              <a:satOff val="-3184"/>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CA2C4-DF4F-D542-B127-77029CA6F848}">
      <dsp:nvSpPr>
        <dsp:cNvPr id="0" name=""/>
        <dsp:cNvSpPr/>
      </dsp:nvSpPr>
      <dsp:spPr>
        <a:xfrm>
          <a:off x="2226730" y="477888"/>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995440-B9A2-734F-BA6E-1713EA3717D2}">
      <dsp:nvSpPr>
        <dsp:cNvPr id="0" name=""/>
        <dsp:cNvSpPr/>
      </dsp:nvSpPr>
      <dsp:spPr>
        <a:xfrm>
          <a:off x="2532419" y="786955"/>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a:latin typeface="Tw Cen MT"/>
              <a:ea typeface="+mn-ea"/>
              <a:cs typeface="+mn-cs"/>
            </a:rPr>
            <a:t>ON's appeal of motion to strike dismissed</a:t>
          </a:r>
        </a:p>
      </dsp:txBody>
      <dsp:txXfrm>
        <a:off x="2532419" y="786955"/>
        <a:ext cx="1749534" cy="1141857"/>
      </dsp:txXfrm>
    </dsp:sp>
    <dsp:sp modelId="{44AFDBC7-3BBE-E349-BCFF-2EA681564DB1}">
      <dsp:nvSpPr>
        <dsp:cNvPr id="0" name=""/>
        <dsp:cNvSpPr/>
      </dsp:nvSpPr>
      <dsp:spPr>
        <a:xfrm>
          <a:off x="2532419" y="385762"/>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Tw Cen MT" panose="020B0602020104020603" pitchFamily="34" charset="77"/>
              <a:ea typeface="+mn-ea"/>
              <a:cs typeface="+mn-cs"/>
            </a:rPr>
            <a:t>Jan.</a:t>
          </a:r>
          <a:r>
            <a:rPr lang="en-US" sz="2000" kern="1200" baseline="0">
              <a:latin typeface="Tw Cen MT" panose="020B0602020104020603" pitchFamily="34" charset="77"/>
              <a:ea typeface="+mn-ea"/>
              <a:cs typeface="+mn-cs"/>
            </a:rPr>
            <a:t> 2021</a:t>
          </a:r>
          <a:endParaRPr lang="en-US" sz="2000" kern="1200">
            <a:latin typeface="Tw Cen MT" panose="020B0602020104020603" pitchFamily="34" charset="77"/>
            <a:ea typeface="+mn-ea"/>
            <a:cs typeface="+mn-cs"/>
          </a:endParaRPr>
        </a:p>
      </dsp:txBody>
      <dsp:txXfrm>
        <a:off x="2532419" y="385762"/>
        <a:ext cx="1749534" cy="401193"/>
      </dsp:txXfrm>
    </dsp:sp>
    <dsp:sp modelId="{E588DF05-C65B-4C49-A5BA-EE2AB551C9DF}">
      <dsp:nvSpPr>
        <dsp:cNvPr id="0" name=""/>
        <dsp:cNvSpPr/>
      </dsp:nvSpPr>
      <dsp:spPr>
        <a:xfrm>
          <a:off x="2335200" y="786955"/>
          <a:ext cx="0" cy="1141857"/>
        </a:xfrm>
        <a:prstGeom prst="line">
          <a:avLst/>
        </a:prstGeom>
        <a:noFill/>
        <a:ln w="12700" cap="flat" cmpd="sng" algn="ctr">
          <a:solidFill>
            <a:schemeClr val="accent2">
              <a:hueOff val="-162885"/>
              <a:satOff val="-1396"/>
              <a:lumOff val="-9255"/>
              <a:alphaOff val="0"/>
            </a:schemeClr>
          </a:solidFill>
          <a:prstDash val="dash"/>
          <a:miter lim="800000"/>
        </a:ln>
        <a:effectLst/>
      </dsp:spPr>
      <dsp:style>
        <a:lnRef idx="1">
          <a:scrgbClr r="0" g="0" b="0"/>
        </a:lnRef>
        <a:fillRef idx="0">
          <a:scrgbClr r="0" g="0" b="0"/>
        </a:fillRef>
        <a:effectRef idx="0">
          <a:scrgbClr r="0" g="0" b="0"/>
        </a:effectRef>
        <a:fontRef idx="minor"/>
      </dsp:style>
    </dsp:sp>
    <dsp:sp modelId="{C3E965C0-73D8-6449-84B9-E58C9C3F46D2}">
      <dsp:nvSpPr>
        <dsp:cNvPr id="0" name=""/>
        <dsp:cNvSpPr/>
      </dsp:nvSpPr>
      <dsp:spPr>
        <a:xfrm>
          <a:off x="2303078" y="1892705"/>
          <a:ext cx="70998" cy="72214"/>
        </a:xfrm>
        <a:prstGeom prst="ellipse">
          <a:avLst/>
        </a:prstGeom>
        <a:solidFill>
          <a:schemeClr val="accent2">
            <a:hueOff val="-162885"/>
            <a:satOff val="-1396"/>
            <a:lumOff val="-925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39CC0-A3CF-9144-B084-BEC633C6DF5F}">
      <dsp:nvSpPr>
        <dsp:cNvPr id="0" name=""/>
        <dsp:cNvSpPr/>
      </dsp:nvSpPr>
      <dsp:spPr>
        <a:xfrm rot="18900000">
          <a:off x="3264112" y="3131811"/>
          <a:ext cx="278909" cy="278909"/>
        </a:xfrm>
        <a:prstGeom prst="teardrop">
          <a:avLst>
            <a:gd name="adj" fmla="val 115000"/>
          </a:avLst>
        </a:prstGeom>
        <a:solidFill>
          <a:schemeClr val="accent2">
            <a:hueOff val="-547336"/>
            <a:satOff val="-4775"/>
            <a:lumOff val="-6177"/>
            <a:alphaOff val="0"/>
          </a:schemeClr>
        </a:solidFill>
        <a:ln w="12700" cap="flat" cmpd="sng" algn="ctr">
          <a:solidFill>
            <a:schemeClr val="accent2">
              <a:hueOff val="-547336"/>
              <a:satOff val="-4775"/>
              <a:lumOff val="-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F59EA-9CA0-824E-BAE3-34CCEEA06141}">
      <dsp:nvSpPr>
        <dsp:cNvPr id="0" name=""/>
        <dsp:cNvSpPr/>
      </dsp:nvSpPr>
      <dsp:spPr>
        <a:xfrm>
          <a:off x="3295096" y="3162796"/>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4F64FD-D3EC-944D-94E3-298978E8ECBD}">
      <dsp:nvSpPr>
        <dsp:cNvPr id="0" name=""/>
        <dsp:cNvSpPr/>
      </dsp:nvSpPr>
      <dsp:spPr>
        <a:xfrm>
          <a:off x="3600785" y="1514504"/>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US" sz="1800" kern="1200">
              <a:latin typeface="Tw Cen MT" panose="020B0602020104020603" pitchFamily="34" charset="77"/>
              <a:ea typeface="+mn-ea"/>
              <a:cs typeface="+mn-cs"/>
            </a:rPr>
            <a:t>Full hearing before the ONSC</a:t>
          </a:r>
        </a:p>
      </dsp:txBody>
      <dsp:txXfrm>
        <a:off x="3600785" y="1514504"/>
        <a:ext cx="1749534" cy="1141857"/>
      </dsp:txXfrm>
    </dsp:sp>
    <dsp:sp modelId="{35789602-D1B0-C041-8A4B-C1CAA82D2019}">
      <dsp:nvSpPr>
        <dsp:cNvPr id="0" name=""/>
        <dsp:cNvSpPr/>
      </dsp:nvSpPr>
      <dsp:spPr>
        <a:xfrm>
          <a:off x="3600785" y="2656362"/>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Tw Cen MT" panose="020B0602020104020603" pitchFamily="34" charset="77"/>
              <a:ea typeface="+mn-ea"/>
              <a:cs typeface="+mn-cs"/>
            </a:rPr>
            <a:t>Sept. 12-14, 2022</a:t>
          </a:r>
        </a:p>
      </dsp:txBody>
      <dsp:txXfrm>
        <a:off x="3600785" y="2656362"/>
        <a:ext cx="1749534" cy="401193"/>
      </dsp:txXfrm>
    </dsp:sp>
    <dsp:sp modelId="{DFAAEFC8-0AA8-B046-AB7A-D9669D305D23}">
      <dsp:nvSpPr>
        <dsp:cNvPr id="0" name=""/>
        <dsp:cNvSpPr/>
      </dsp:nvSpPr>
      <dsp:spPr>
        <a:xfrm>
          <a:off x="3403566" y="1928813"/>
          <a:ext cx="0" cy="1141857"/>
        </a:xfrm>
        <a:prstGeom prst="line">
          <a:avLst/>
        </a:prstGeom>
        <a:noFill/>
        <a:ln w="12700" cap="flat" cmpd="sng" algn="ctr">
          <a:solidFill>
            <a:schemeClr val="accent2">
              <a:hueOff val="-244328"/>
              <a:satOff val="-2094"/>
              <a:lumOff val="-13882"/>
              <a:alphaOff val="0"/>
            </a:schemeClr>
          </a:solidFill>
          <a:prstDash val="dash"/>
          <a:miter lim="800000"/>
        </a:ln>
        <a:effectLst/>
      </dsp:spPr>
      <dsp:style>
        <a:lnRef idx="1">
          <a:scrgbClr r="0" g="0" b="0"/>
        </a:lnRef>
        <a:fillRef idx="0">
          <a:scrgbClr r="0" g="0" b="0"/>
        </a:fillRef>
        <a:effectRef idx="0">
          <a:scrgbClr r="0" g="0" b="0"/>
        </a:effectRef>
        <a:fontRef idx="minor"/>
      </dsp:style>
    </dsp:sp>
    <dsp:sp modelId="{3C334C1A-0FED-1041-9667-FB6ED74A8758}">
      <dsp:nvSpPr>
        <dsp:cNvPr id="0" name=""/>
        <dsp:cNvSpPr/>
      </dsp:nvSpPr>
      <dsp:spPr>
        <a:xfrm>
          <a:off x="3371445" y="1892705"/>
          <a:ext cx="70998" cy="72214"/>
        </a:xfrm>
        <a:prstGeom prst="ellipse">
          <a:avLst/>
        </a:prstGeom>
        <a:solidFill>
          <a:schemeClr val="accent2">
            <a:hueOff val="-244328"/>
            <a:satOff val="-2094"/>
            <a:lumOff val="-1388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5DF60-854B-AE4B-90D8-1F38075F4928}">
      <dsp:nvSpPr>
        <dsp:cNvPr id="0" name=""/>
        <dsp:cNvSpPr/>
      </dsp:nvSpPr>
      <dsp:spPr>
        <a:xfrm rot="8100000">
          <a:off x="4332478" y="446904"/>
          <a:ext cx="278909" cy="278909"/>
        </a:xfrm>
        <a:prstGeom prst="teardrop">
          <a:avLst>
            <a:gd name="adj" fmla="val 115000"/>
          </a:avLst>
        </a:prstGeom>
        <a:solidFill>
          <a:schemeClr val="accent2">
            <a:hueOff val="-729781"/>
            <a:satOff val="-6367"/>
            <a:lumOff val="-8236"/>
            <a:alphaOff val="0"/>
          </a:schemeClr>
        </a:solidFill>
        <a:ln w="12700" cap="flat" cmpd="sng" algn="ctr">
          <a:solidFill>
            <a:schemeClr val="accent2">
              <a:hueOff val="-729781"/>
              <a:satOff val="-6367"/>
              <a:lumOff val="-8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EBF2F-6ED7-8B4F-8F80-D6818E6BFD0C}">
      <dsp:nvSpPr>
        <dsp:cNvPr id="0" name=""/>
        <dsp:cNvSpPr/>
      </dsp:nvSpPr>
      <dsp:spPr>
        <a:xfrm>
          <a:off x="4363462" y="477888"/>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1D58B63-20A7-0844-98F2-EB488D5E779A}">
      <dsp:nvSpPr>
        <dsp:cNvPr id="0" name=""/>
        <dsp:cNvSpPr/>
      </dsp:nvSpPr>
      <dsp:spPr>
        <a:xfrm>
          <a:off x="4697722" y="824495"/>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a:latin typeface="Tw Cen MT" panose="020B0602020104020603" pitchFamily="34" charset="77"/>
              <a:ea typeface="+mn-ea"/>
              <a:cs typeface="+mn-cs"/>
            </a:rPr>
            <a:t>Application dismissed by Justice Vermette</a:t>
          </a:r>
        </a:p>
      </dsp:txBody>
      <dsp:txXfrm>
        <a:off x="4697722" y="824495"/>
        <a:ext cx="1749534" cy="1141857"/>
      </dsp:txXfrm>
    </dsp:sp>
    <dsp:sp modelId="{74080B5B-4DB4-5948-9759-FA6B6D5C186B}">
      <dsp:nvSpPr>
        <dsp:cNvPr id="0" name=""/>
        <dsp:cNvSpPr/>
      </dsp:nvSpPr>
      <dsp:spPr>
        <a:xfrm>
          <a:off x="4697722" y="423302"/>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Tw Cen MT" panose="020B0602020104020603" pitchFamily="34" charset="77"/>
              <a:ea typeface="+mn-ea"/>
              <a:cs typeface="+mn-cs"/>
            </a:rPr>
            <a:t>Apr. 2023</a:t>
          </a:r>
        </a:p>
      </dsp:txBody>
      <dsp:txXfrm>
        <a:off x="4697722" y="423302"/>
        <a:ext cx="1749534" cy="401193"/>
      </dsp:txXfrm>
    </dsp:sp>
    <dsp:sp modelId="{E0F46FF1-6C01-4146-9CE2-E42812742D44}">
      <dsp:nvSpPr>
        <dsp:cNvPr id="0" name=""/>
        <dsp:cNvSpPr/>
      </dsp:nvSpPr>
      <dsp:spPr>
        <a:xfrm>
          <a:off x="4471933" y="786955"/>
          <a:ext cx="0" cy="1141857"/>
        </a:xfrm>
        <a:prstGeom prst="line">
          <a:avLst/>
        </a:prstGeom>
        <a:noFill/>
        <a:ln w="12700" cap="flat" cmpd="sng" algn="ctr">
          <a:solidFill>
            <a:schemeClr val="accent2">
              <a:hueOff val="-325770"/>
              <a:satOff val="-2792"/>
              <a:lumOff val="-18510"/>
              <a:alphaOff val="0"/>
            </a:schemeClr>
          </a:solidFill>
          <a:prstDash val="dash"/>
          <a:miter lim="800000"/>
        </a:ln>
        <a:effectLst/>
      </dsp:spPr>
      <dsp:style>
        <a:lnRef idx="1">
          <a:scrgbClr r="0" g="0" b="0"/>
        </a:lnRef>
        <a:fillRef idx="0">
          <a:scrgbClr r="0" g="0" b="0"/>
        </a:fillRef>
        <a:effectRef idx="0">
          <a:scrgbClr r="0" g="0" b="0"/>
        </a:effectRef>
        <a:fontRef idx="minor"/>
      </dsp:style>
    </dsp:sp>
    <dsp:sp modelId="{6EC74010-AB2A-1040-85C6-B38510713113}">
      <dsp:nvSpPr>
        <dsp:cNvPr id="0" name=""/>
        <dsp:cNvSpPr/>
      </dsp:nvSpPr>
      <dsp:spPr>
        <a:xfrm>
          <a:off x="4439811" y="1892705"/>
          <a:ext cx="70998" cy="72214"/>
        </a:xfrm>
        <a:prstGeom prst="ellipse">
          <a:avLst/>
        </a:prstGeom>
        <a:solidFill>
          <a:schemeClr val="accent2">
            <a:hueOff val="-325770"/>
            <a:satOff val="-2792"/>
            <a:lumOff val="-1851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6B662-D8E7-B649-8689-21BB22BC0A44}">
      <dsp:nvSpPr>
        <dsp:cNvPr id="0" name=""/>
        <dsp:cNvSpPr/>
      </dsp:nvSpPr>
      <dsp:spPr>
        <a:xfrm rot="18900000">
          <a:off x="5400844" y="3131811"/>
          <a:ext cx="278909" cy="278909"/>
        </a:xfrm>
        <a:prstGeom prst="teardrop">
          <a:avLst>
            <a:gd name="adj" fmla="val 115000"/>
          </a:avLst>
        </a:prstGeom>
        <a:solidFill>
          <a:schemeClr val="accent2">
            <a:hueOff val="-912227"/>
            <a:satOff val="-7959"/>
            <a:lumOff val="-10294"/>
            <a:alphaOff val="0"/>
          </a:schemeClr>
        </a:solidFill>
        <a:ln w="12700" cap="flat" cmpd="sng" algn="ctr">
          <a:solidFill>
            <a:schemeClr val="accent2">
              <a:hueOff val="-912227"/>
              <a:satOff val="-7959"/>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EEAD2-75DC-5B4B-9A5D-86DCD912C3FD}">
      <dsp:nvSpPr>
        <dsp:cNvPr id="0" name=""/>
        <dsp:cNvSpPr/>
      </dsp:nvSpPr>
      <dsp:spPr>
        <a:xfrm>
          <a:off x="5431829" y="3162796"/>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EC4B4B-90A7-7E48-BD6D-8102ED67FF02}">
      <dsp:nvSpPr>
        <dsp:cNvPr id="0" name=""/>
        <dsp:cNvSpPr/>
      </dsp:nvSpPr>
      <dsp:spPr>
        <a:xfrm>
          <a:off x="5737518" y="1543049"/>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b" anchorCtr="0">
          <a:noAutofit/>
        </a:bodyPr>
        <a:lstStyle/>
        <a:p>
          <a:pPr marL="0" lvl="0" indent="0" algn="l" defTabSz="800100">
            <a:lnSpc>
              <a:spcPct val="90000"/>
            </a:lnSpc>
            <a:spcBef>
              <a:spcPct val="0"/>
            </a:spcBef>
            <a:spcAft>
              <a:spcPct val="35000"/>
            </a:spcAft>
            <a:buNone/>
          </a:pPr>
          <a:r>
            <a:rPr lang="en-US" sz="1800" kern="1200">
              <a:latin typeface="Tw Cen MT" panose="020B0602020104020603" pitchFamily="34" charset="77"/>
              <a:ea typeface="+mn-ea"/>
              <a:cs typeface="+mn-cs"/>
            </a:rPr>
            <a:t>Court of Appeal hearing</a:t>
          </a:r>
        </a:p>
      </dsp:txBody>
      <dsp:txXfrm>
        <a:off x="5737518" y="1543049"/>
        <a:ext cx="1749534" cy="1141857"/>
      </dsp:txXfrm>
    </dsp:sp>
    <dsp:sp modelId="{BA28CEEA-2EB5-A048-8AEB-CE227B95303C}">
      <dsp:nvSpPr>
        <dsp:cNvPr id="0" name=""/>
        <dsp:cNvSpPr/>
      </dsp:nvSpPr>
      <dsp:spPr>
        <a:xfrm>
          <a:off x="5737518" y="2684907"/>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Tw Cen MT" panose="020B0602020104020603" pitchFamily="34" charset="77"/>
              <a:ea typeface="+mn-ea"/>
              <a:cs typeface="+mn-cs"/>
            </a:rPr>
            <a:t>Jan. 15, 2024</a:t>
          </a:r>
        </a:p>
      </dsp:txBody>
      <dsp:txXfrm>
        <a:off x="5737518" y="2684907"/>
        <a:ext cx="1749534" cy="401193"/>
      </dsp:txXfrm>
    </dsp:sp>
    <dsp:sp modelId="{9A017B81-8F7E-254E-AC3A-62B4D7F4B249}">
      <dsp:nvSpPr>
        <dsp:cNvPr id="0" name=""/>
        <dsp:cNvSpPr/>
      </dsp:nvSpPr>
      <dsp:spPr>
        <a:xfrm>
          <a:off x="5540299" y="1928813"/>
          <a:ext cx="0" cy="1141857"/>
        </a:xfrm>
        <a:prstGeom prst="line">
          <a:avLst/>
        </a:prstGeom>
        <a:noFill/>
        <a:ln w="12700" cap="flat" cmpd="sng" algn="ctr">
          <a:solidFill>
            <a:schemeClr val="accent2">
              <a:hueOff val="-407213"/>
              <a:satOff val="-3490"/>
              <a:lumOff val="-23137"/>
              <a:alphaOff val="0"/>
            </a:schemeClr>
          </a:solidFill>
          <a:prstDash val="dash"/>
          <a:miter lim="800000"/>
        </a:ln>
        <a:effectLst/>
      </dsp:spPr>
      <dsp:style>
        <a:lnRef idx="1">
          <a:scrgbClr r="0" g="0" b="0"/>
        </a:lnRef>
        <a:fillRef idx="0">
          <a:scrgbClr r="0" g="0" b="0"/>
        </a:fillRef>
        <a:effectRef idx="0">
          <a:scrgbClr r="0" g="0" b="0"/>
        </a:effectRef>
        <a:fontRef idx="minor"/>
      </dsp:style>
    </dsp:sp>
    <dsp:sp modelId="{1AD7875D-9382-AF4A-8D0B-47CBDBAFDD19}">
      <dsp:nvSpPr>
        <dsp:cNvPr id="0" name=""/>
        <dsp:cNvSpPr/>
      </dsp:nvSpPr>
      <dsp:spPr>
        <a:xfrm>
          <a:off x="5508177" y="1892705"/>
          <a:ext cx="70998" cy="72214"/>
        </a:xfrm>
        <a:prstGeom prst="ellipse">
          <a:avLst/>
        </a:prstGeom>
        <a:solidFill>
          <a:schemeClr val="accent2">
            <a:hueOff val="-407213"/>
            <a:satOff val="-3490"/>
            <a:lumOff val="-2313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E94A6-5FD6-4B16-B0BA-18D2C0589477}">
      <dsp:nvSpPr>
        <dsp:cNvPr id="0" name=""/>
        <dsp:cNvSpPr/>
      </dsp:nvSpPr>
      <dsp:spPr>
        <a:xfrm rot="8100000">
          <a:off x="6469211" y="446904"/>
          <a:ext cx="278909" cy="278909"/>
        </a:xfrm>
        <a:prstGeom prst="teardrop">
          <a:avLst>
            <a:gd name="adj" fmla="val 115000"/>
          </a:avLst>
        </a:prstGeom>
        <a:solidFill>
          <a:schemeClr val="accent2">
            <a:hueOff val="-1094672"/>
            <a:satOff val="-9550"/>
            <a:lumOff val="-12353"/>
            <a:alphaOff val="0"/>
          </a:schemeClr>
        </a:solidFill>
        <a:ln w="12700" cap="flat" cmpd="sng" algn="ctr">
          <a:solidFill>
            <a:schemeClr val="accent2">
              <a:hueOff val="-1094672"/>
              <a:satOff val="-9550"/>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494F4-6C69-44A6-A07C-8F90865A24C2}">
      <dsp:nvSpPr>
        <dsp:cNvPr id="0" name=""/>
        <dsp:cNvSpPr/>
      </dsp:nvSpPr>
      <dsp:spPr>
        <a:xfrm>
          <a:off x="6500195" y="477888"/>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0A06FA-A92C-4EEA-B43E-332A7AA0CC4C}">
      <dsp:nvSpPr>
        <dsp:cNvPr id="0" name=""/>
        <dsp:cNvSpPr/>
      </dsp:nvSpPr>
      <dsp:spPr>
        <a:xfrm>
          <a:off x="6805885" y="786955"/>
          <a:ext cx="1749534" cy="1141857"/>
        </a:xfrm>
        <a:prstGeom prst="rect">
          <a:avLst/>
        </a:prstGeom>
        <a:noFill/>
        <a:ln>
          <a:noFill/>
        </a:ln>
        <a:effectLst/>
      </dsp:spPr>
      <dsp:style>
        <a:lnRef idx="0">
          <a:scrgbClr r="0" g="0" b="0"/>
        </a:lnRef>
        <a:fillRef idx="0">
          <a:scrgbClr r="0" g="0" b="0"/>
        </a:fillRef>
        <a:effectRef idx="0">
          <a:scrgbClr r="0" g="0" b="0"/>
        </a:effectRef>
        <a:fontRef idx="minor"/>
      </dsp:style>
    </dsp:sp>
    <dsp:sp modelId="{CBED403F-43BB-4057-9E72-8F7929AF3681}">
      <dsp:nvSpPr>
        <dsp:cNvPr id="0" name=""/>
        <dsp:cNvSpPr/>
      </dsp:nvSpPr>
      <dsp:spPr>
        <a:xfrm>
          <a:off x="6805885" y="385762"/>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latin typeface="Tw Cen MT" panose="020B0602020104020603" pitchFamily="34" charset="77"/>
              <a:ea typeface="+mn-ea"/>
              <a:cs typeface="+mn-cs"/>
            </a:rPr>
            <a:t>Oct. 17, 2024</a:t>
          </a:r>
        </a:p>
      </dsp:txBody>
      <dsp:txXfrm>
        <a:off x="6805885" y="385762"/>
        <a:ext cx="1749534" cy="401193"/>
      </dsp:txXfrm>
    </dsp:sp>
    <dsp:sp modelId="{DC756B98-9574-4EC5-8884-D0757AD0854C}">
      <dsp:nvSpPr>
        <dsp:cNvPr id="0" name=""/>
        <dsp:cNvSpPr/>
      </dsp:nvSpPr>
      <dsp:spPr>
        <a:xfrm>
          <a:off x="6608666" y="786955"/>
          <a:ext cx="0" cy="1141857"/>
        </a:xfrm>
        <a:prstGeom prst="line">
          <a:avLst/>
        </a:prstGeom>
        <a:noFill/>
        <a:ln w="12700" cap="flat" cmpd="sng" algn="ctr">
          <a:solidFill>
            <a:schemeClr val="accent2">
              <a:hueOff val="-1459563"/>
              <a:satOff val="-12734"/>
              <a:lumOff val="-16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3EDD56E5-87AF-465A-A3BB-069DB06EA3B7}">
      <dsp:nvSpPr>
        <dsp:cNvPr id="0" name=""/>
        <dsp:cNvSpPr/>
      </dsp:nvSpPr>
      <dsp:spPr>
        <a:xfrm>
          <a:off x="6576544" y="1892705"/>
          <a:ext cx="70998" cy="72214"/>
        </a:xfrm>
        <a:prstGeom prst="ellipse">
          <a:avLst/>
        </a:prstGeom>
        <a:solidFill>
          <a:schemeClr val="accent2">
            <a:hueOff val="-1459563"/>
            <a:satOff val="-12734"/>
            <a:lumOff val="-1647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5BAD6-66C0-4229-85FB-D9386D7F6BCD}">
      <dsp:nvSpPr>
        <dsp:cNvPr id="0" name=""/>
        <dsp:cNvSpPr/>
      </dsp:nvSpPr>
      <dsp:spPr>
        <a:xfrm rot="18900000">
          <a:off x="7537577" y="3131811"/>
          <a:ext cx="278909" cy="278909"/>
        </a:xfrm>
        <a:prstGeom prst="teardrop">
          <a:avLst>
            <a:gd name="adj" fmla="val 115000"/>
          </a:avLst>
        </a:prstGeom>
        <a:solidFill>
          <a:schemeClr val="accent2">
            <a:hueOff val="-1277118"/>
            <a:satOff val="-11142"/>
            <a:lumOff val="-14412"/>
            <a:alphaOff val="0"/>
          </a:schemeClr>
        </a:solidFill>
        <a:ln w="12700" cap="flat" cmpd="sng" algn="ctr">
          <a:solidFill>
            <a:schemeClr val="accent2">
              <a:hueOff val="-1277118"/>
              <a:satOff val="-11142"/>
              <a:lumOff val="-1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0E10AF-AB5E-44B0-AFF0-42138BF993E8}">
      <dsp:nvSpPr>
        <dsp:cNvPr id="0" name=""/>
        <dsp:cNvSpPr/>
      </dsp:nvSpPr>
      <dsp:spPr>
        <a:xfrm>
          <a:off x="7568562" y="3162796"/>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923560-0EBB-4546-B918-170BB8498363}">
      <dsp:nvSpPr>
        <dsp:cNvPr id="0" name=""/>
        <dsp:cNvSpPr/>
      </dsp:nvSpPr>
      <dsp:spPr>
        <a:xfrm>
          <a:off x="7874251" y="1857380"/>
          <a:ext cx="1749534" cy="1141857"/>
        </a:xfrm>
        <a:prstGeom prst="rect">
          <a:avLst/>
        </a:prstGeom>
        <a:noFill/>
        <a:ln>
          <a:noFill/>
        </a:ln>
        <a:effectLst/>
      </dsp:spPr>
      <dsp:style>
        <a:lnRef idx="0">
          <a:scrgbClr r="0" g="0" b="0"/>
        </a:lnRef>
        <a:fillRef idx="0">
          <a:scrgbClr r="0" g="0" b="0"/>
        </a:fillRef>
        <a:effectRef idx="0">
          <a:scrgbClr r="0" g="0" b="0"/>
        </a:effectRef>
        <a:fontRef idx="minor"/>
      </dsp:style>
    </dsp:sp>
    <dsp:sp modelId="{C62C9173-552B-487B-BFF2-51496AF68A1B}">
      <dsp:nvSpPr>
        <dsp:cNvPr id="0" name=""/>
        <dsp:cNvSpPr/>
      </dsp:nvSpPr>
      <dsp:spPr>
        <a:xfrm>
          <a:off x="7874251" y="2999237"/>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Tw Cen MT" panose="020B0602020104020603" pitchFamily="34" charset="77"/>
              <a:ea typeface="+mn-ea"/>
              <a:cs typeface="+mn-cs"/>
            </a:rPr>
            <a:t>May 1, 2025</a:t>
          </a:r>
        </a:p>
      </dsp:txBody>
      <dsp:txXfrm>
        <a:off x="7874251" y="2999237"/>
        <a:ext cx="1749534" cy="401193"/>
      </dsp:txXfrm>
    </dsp:sp>
    <dsp:sp modelId="{65D9E51C-67DE-4D44-A9D5-F9EC47C89FF9}">
      <dsp:nvSpPr>
        <dsp:cNvPr id="0" name=""/>
        <dsp:cNvSpPr/>
      </dsp:nvSpPr>
      <dsp:spPr>
        <a:xfrm>
          <a:off x="7677032" y="1928813"/>
          <a:ext cx="0" cy="1141857"/>
        </a:xfrm>
        <a:prstGeom prst="line">
          <a:avLst/>
        </a:prstGeom>
        <a:noFill/>
        <a:ln w="12700" cap="flat" cmpd="sng" algn="ctr">
          <a:solidFill>
            <a:schemeClr val="accent2">
              <a:hueOff val="-1277118"/>
              <a:satOff val="-11142"/>
              <a:lumOff val="-14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B60421E5-0F10-4817-B775-AD32F343B843}">
      <dsp:nvSpPr>
        <dsp:cNvPr id="0" name=""/>
        <dsp:cNvSpPr/>
      </dsp:nvSpPr>
      <dsp:spPr>
        <a:xfrm>
          <a:off x="7644910" y="1892705"/>
          <a:ext cx="70998" cy="72214"/>
        </a:xfrm>
        <a:prstGeom prst="ellipse">
          <a:avLst/>
        </a:prstGeom>
        <a:solidFill>
          <a:schemeClr val="accent2">
            <a:hueOff val="-1277118"/>
            <a:satOff val="-11142"/>
            <a:lumOff val="-1441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078C1-2D6E-4B83-ACFA-B9ED02384AC2}">
      <dsp:nvSpPr>
        <dsp:cNvPr id="0" name=""/>
        <dsp:cNvSpPr/>
      </dsp:nvSpPr>
      <dsp:spPr>
        <a:xfrm rot="8100000">
          <a:off x="8547867" y="379812"/>
          <a:ext cx="278909" cy="278909"/>
        </a:xfrm>
        <a:prstGeom prst="teardrop">
          <a:avLst>
            <a:gd name="adj" fmla="val 115000"/>
          </a:avLst>
        </a:prstGeom>
        <a:solidFill>
          <a:schemeClr val="accent2">
            <a:hueOff val="-1459563"/>
            <a:satOff val="-12734"/>
            <a:lumOff val="-16471"/>
            <a:alphaOff val="0"/>
          </a:schemeClr>
        </a:solidFill>
        <a:ln w="12700" cap="flat" cmpd="sng" algn="ctr">
          <a:solidFill>
            <a:schemeClr val="accent2">
              <a:hueOff val="-1459563"/>
              <a:satOff val="-12734"/>
              <a:lumOff val="-1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22F2C-3A78-482D-9C19-9AF26F750AF5}">
      <dsp:nvSpPr>
        <dsp:cNvPr id="0" name=""/>
        <dsp:cNvSpPr/>
      </dsp:nvSpPr>
      <dsp:spPr>
        <a:xfrm>
          <a:off x="8578851" y="410797"/>
          <a:ext cx="216940" cy="21694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E71B06E-16C5-476E-90C6-5DB93AAEBED8}">
      <dsp:nvSpPr>
        <dsp:cNvPr id="0" name=""/>
        <dsp:cNvSpPr/>
      </dsp:nvSpPr>
      <dsp:spPr>
        <a:xfrm>
          <a:off x="8942618" y="772669"/>
          <a:ext cx="1749534" cy="1141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a:latin typeface="Tw Cen MT" panose="020B0602020104020603" pitchFamily="34" charset="0"/>
              <a:ea typeface="+mn-ea"/>
              <a:cs typeface="+mn-cs"/>
            </a:rPr>
            <a:t>Re-hearing before the ONSC</a:t>
          </a:r>
          <a:endParaRPr lang="en-US" sz="1800" b="1" kern="1200">
            <a:latin typeface="Tw Cen MT" panose="020B0602020104020603" pitchFamily="34" charset="0"/>
            <a:ea typeface="+mn-ea"/>
            <a:cs typeface="+mn-cs"/>
          </a:endParaRPr>
        </a:p>
      </dsp:txBody>
      <dsp:txXfrm>
        <a:off x="8942618" y="772669"/>
        <a:ext cx="1749534" cy="1141857"/>
      </dsp:txXfrm>
    </dsp:sp>
    <dsp:sp modelId="{4C56CE88-F0A4-451D-B31E-C2521DFE0AC1}">
      <dsp:nvSpPr>
        <dsp:cNvPr id="0" name=""/>
        <dsp:cNvSpPr/>
      </dsp:nvSpPr>
      <dsp:spPr>
        <a:xfrm>
          <a:off x="8942618" y="371476"/>
          <a:ext cx="1749534" cy="40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latin typeface="Calibri" panose="020F0502020204030204"/>
              <a:ea typeface="+mn-ea"/>
              <a:cs typeface="+mn-cs"/>
            </a:rPr>
            <a:t>Dec. 1-2, 2025</a:t>
          </a:r>
        </a:p>
      </dsp:txBody>
      <dsp:txXfrm>
        <a:off x="8942618" y="371476"/>
        <a:ext cx="1749534" cy="401193"/>
      </dsp:txXfrm>
    </dsp:sp>
    <dsp:sp modelId="{AE637A5B-CA9F-4AFB-AB28-33FBB262975C}">
      <dsp:nvSpPr>
        <dsp:cNvPr id="0" name=""/>
        <dsp:cNvSpPr/>
      </dsp:nvSpPr>
      <dsp:spPr>
        <a:xfrm>
          <a:off x="8745399" y="786955"/>
          <a:ext cx="0" cy="1141857"/>
        </a:xfrm>
        <a:prstGeom prst="line">
          <a:avLst/>
        </a:prstGeom>
        <a:noFill/>
        <a:ln w="12700" cap="flat" cmpd="sng" algn="ctr">
          <a:solidFill>
            <a:schemeClr val="accent2">
              <a:hueOff val="-1459563"/>
              <a:satOff val="-12734"/>
              <a:lumOff val="-16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68739096-7A69-4E44-A026-8D3F690BF5CD}">
      <dsp:nvSpPr>
        <dsp:cNvPr id="0" name=""/>
        <dsp:cNvSpPr/>
      </dsp:nvSpPr>
      <dsp:spPr>
        <a:xfrm>
          <a:off x="8713277" y="1892705"/>
          <a:ext cx="70998" cy="72214"/>
        </a:xfrm>
        <a:prstGeom prst="ellipse">
          <a:avLst/>
        </a:prstGeom>
        <a:solidFill>
          <a:schemeClr val="accent2">
            <a:hueOff val="-1459563"/>
            <a:satOff val="-12734"/>
            <a:lumOff val="-1647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28004-31DF-174E-9F66-273F8E4AEEAF}"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EE737-1402-5447-92A3-C630E9811D48}" type="slidenum">
              <a:rPr lang="en-US" smtClean="0"/>
              <a:t>‹#›</a:t>
            </a:fld>
            <a:endParaRPr lang="en-US"/>
          </a:p>
        </p:txBody>
      </p:sp>
    </p:spTree>
    <p:extLst>
      <p:ext uri="{BB962C8B-B14F-4D97-AF65-F5344CB8AC3E}">
        <p14:creationId xmlns:p14="http://schemas.microsoft.com/office/powerpoint/2010/main" val="26677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EE737-1402-5447-92A3-C630E9811D48}" type="slidenum">
              <a:rPr lang="en-US" smtClean="0"/>
              <a:t>1</a:t>
            </a:fld>
            <a:endParaRPr lang="en-US"/>
          </a:p>
        </p:txBody>
      </p:sp>
    </p:spTree>
    <p:extLst>
      <p:ext uri="{BB962C8B-B14F-4D97-AF65-F5344CB8AC3E}">
        <p14:creationId xmlns:p14="http://schemas.microsoft.com/office/powerpoint/2010/main" val="427734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DC016-0D21-1322-ACD3-73C4FDFCF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FC373-A825-AC86-3190-CE45722BE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B2C04-08E9-B7C2-0C04-7498053131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550C4D-7E53-FCB9-E498-75916F3035A9}"/>
              </a:ext>
            </a:extLst>
          </p:cNvPr>
          <p:cNvSpPr>
            <a:spLocks noGrp="1"/>
          </p:cNvSpPr>
          <p:nvPr>
            <p:ph type="sldNum" sz="quarter" idx="5"/>
          </p:nvPr>
        </p:nvSpPr>
        <p:spPr/>
        <p:txBody>
          <a:bodyPr/>
          <a:lstStyle/>
          <a:p>
            <a:fld id="{20888065-6845-9C4B-AB04-221810990CA0}" type="slidenum">
              <a:rPr lang="en-US" smtClean="0"/>
              <a:t>10</a:t>
            </a:fld>
            <a:endParaRPr lang="en-US"/>
          </a:p>
        </p:txBody>
      </p:sp>
    </p:spTree>
    <p:extLst>
      <p:ext uri="{BB962C8B-B14F-4D97-AF65-F5344CB8AC3E}">
        <p14:creationId xmlns:p14="http://schemas.microsoft.com/office/powerpoint/2010/main" val="205388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effectLst/>
              <a:latin typeface="Times New Roman" panose="02020603050405020304" pitchFamily="18" charset="0"/>
            </a:endParaRPr>
          </a:p>
          <a:p>
            <a:endParaRPr lang="en-CA">
              <a:effectLst/>
              <a:latin typeface="Times New Roman" panose="02020603050405020304" pitchFamily="18" charset="0"/>
            </a:endParaRPr>
          </a:p>
          <a:p>
            <a:endParaRPr lang="en-CA">
              <a:effectLst/>
              <a:latin typeface="Times New Roman" panose="02020603050405020304" pitchFamily="18" charset="0"/>
            </a:endParaRPr>
          </a:p>
          <a:p>
            <a:endParaRPr lang="en-CA">
              <a:effectLst/>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14EE737-1402-5447-92A3-C630E9811D48}" type="slidenum">
              <a:rPr lang="en-US" smtClean="0"/>
              <a:t>11</a:t>
            </a:fld>
            <a:endParaRPr lang="en-US"/>
          </a:p>
        </p:txBody>
      </p:sp>
    </p:spTree>
    <p:extLst>
      <p:ext uri="{BB962C8B-B14F-4D97-AF65-F5344CB8AC3E}">
        <p14:creationId xmlns:p14="http://schemas.microsoft.com/office/powerpoint/2010/main" val="80356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49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F277-EBCA-BBFD-9235-6C9BB11E6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C65E7-DE73-A762-BA2F-DD6EE3A37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E144B-BA46-6E0C-821C-71EE06F4EE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496FD2-1079-8C8C-425C-6684C62BEB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03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B8E9-EFC4-7977-11D7-2B6B345D4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A252C-511B-B017-7309-C17851099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9C56D-3CC6-2CEE-B5A3-0A21BD60DE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DE40BD-6206-8186-6A27-F60276320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0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CFDA-CAE5-899A-E1C9-4DB8132CC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75F5C-042D-D73B-07C2-07A088809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315FD-DC65-C4A2-7B3B-AC393DDB45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82D0BB-7CF6-2D86-BAFE-AD441CB8C9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917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66A7-53B1-2834-33BF-5B443EA76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8B8E1-A280-DBE6-5728-786DA5B07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B1506-1B7B-A10E-12D5-777E7F62F4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FA7756-74FF-08C8-0910-D775487004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88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0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3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1E1F-A686-DFE6-8C94-09E4FF90F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F03FE-2DF9-0420-1F24-EE872194E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BD87B-A231-AF6E-0148-FB5CB7CD46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AF04D5-4511-162C-F4B3-11BE3B1A7D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88065-6845-9C4B-AB04-221810990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40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D868-42B0-0E10-F337-A602F82E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51BCE-F88A-8F64-A76F-AADC8DAD3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68773-4735-6139-2189-EF78DD1EF4D0}"/>
              </a:ext>
            </a:extLst>
          </p:cNvPr>
          <p:cNvSpPr>
            <a:spLocks noGrp="1"/>
          </p:cNvSpPr>
          <p:nvPr>
            <p:ph type="body" idx="1"/>
          </p:nvPr>
        </p:nvSpPr>
        <p:spPr/>
        <p:txBody>
          <a:bodyPr/>
          <a:lstStyle/>
          <a:p>
            <a:r>
              <a:rPr lang="en-US" b="0"/>
              <a:t>	</a:t>
            </a:r>
          </a:p>
          <a:p>
            <a:endParaRPr lang="en-US" b="0"/>
          </a:p>
          <a:p>
            <a:endParaRPr lang="en-US" b="0"/>
          </a:p>
        </p:txBody>
      </p:sp>
      <p:sp>
        <p:nvSpPr>
          <p:cNvPr id="4" name="Slide Number Placeholder 3">
            <a:extLst>
              <a:ext uri="{FF2B5EF4-FFF2-40B4-BE49-F238E27FC236}">
                <a16:creationId xmlns:a16="http://schemas.microsoft.com/office/drawing/2014/main" id="{7F1E662C-EC0E-A0B3-E1B6-5BAD219446DA}"/>
              </a:ext>
            </a:extLst>
          </p:cNvPr>
          <p:cNvSpPr>
            <a:spLocks noGrp="1"/>
          </p:cNvSpPr>
          <p:nvPr>
            <p:ph type="sldNum" sz="quarter" idx="5"/>
          </p:nvPr>
        </p:nvSpPr>
        <p:spPr/>
        <p:txBody>
          <a:bodyPr/>
          <a:lstStyle/>
          <a:p>
            <a:fld id="{20888065-6845-9C4B-AB04-221810990CA0}" type="slidenum">
              <a:rPr lang="en-US" smtClean="0"/>
              <a:t>4</a:t>
            </a:fld>
            <a:endParaRPr lang="en-US"/>
          </a:p>
        </p:txBody>
      </p:sp>
    </p:spTree>
    <p:extLst>
      <p:ext uri="{BB962C8B-B14F-4D97-AF65-F5344CB8AC3E}">
        <p14:creationId xmlns:p14="http://schemas.microsoft.com/office/powerpoint/2010/main" val="179613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888065-6845-9C4B-AB04-221810990CA0}" type="slidenum">
              <a:rPr lang="en-US" smtClean="0"/>
              <a:t>5</a:t>
            </a:fld>
            <a:endParaRPr lang="en-US"/>
          </a:p>
        </p:txBody>
      </p:sp>
    </p:spTree>
    <p:extLst>
      <p:ext uri="{BB962C8B-B14F-4D97-AF65-F5344CB8AC3E}">
        <p14:creationId xmlns:p14="http://schemas.microsoft.com/office/powerpoint/2010/main" val="1638692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B490-C74A-462F-6ACB-715526802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5898A-ABC2-5538-B740-7A9F08E33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6F0A5-9CA9-2171-72E7-347A5002BE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371A5C-4083-CE93-FF56-F100D0B9463B}"/>
              </a:ext>
            </a:extLst>
          </p:cNvPr>
          <p:cNvSpPr>
            <a:spLocks noGrp="1"/>
          </p:cNvSpPr>
          <p:nvPr>
            <p:ph type="sldNum" sz="quarter" idx="5"/>
          </p:nvPr>
        </p:nvSpPr>
        <p:spPr/>
        <p:txBody>
          <a:bodyPr/>
          <a:lstStyle/>
          <a:p>
            <a:fld id="{20888065-6845-9C4B-AB04-221810990CA0}" type="slidenum">
              <a:rPr lang="en-US" smtClean="0"/>
              <a:t>6</a:t>
            </a:fld>
            <a:endParaRPr lang="en-US"/>
          </a:p>
        </p:txBody>
      </p:sp>
    </p:spTree>
    <p:extLst>
      <p:ext uri="{BB962C8B-B14F-4D97-AF65-F5344CB8AC3E}">
        <p14:creationId xmlns:p14="http://schemas.microsoft.com/office/powerpoint/2010/main" val="292911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9CF74-C775-5160-2269-F70571A94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85C52-45EC-9B11-C8A9-6159D3B8D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74A2B-5D67-A813-4696-0705156F9B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DB4786-2DE7-4D72-3C2C-68274E71F8B8}"/>
              </a:ext>
            </a:extLst>
          </p:cNvPr>
          <p:cNvSpPr>
            <a:spLocks noGrp="1"/>
          </p:cNvSpPr>
          <p:nvPr>
            <p:ph type="sldNum" sz="quarter" idx="5"/>
          </p:nvPr>
        </p:nvSpPr>
        <p:spPr/>
        <p:txBody>
          <a:bodyPr/>
          <a:lstStyle/>
          <a:p>
            <a:fld id="{20888065-6845-9C4B-AB04-221810990CA0}" type="slidenum">
              <a:rPr lang="en-US" smtClean="0"/>
              <a:t>7</a:t>
            </a:fld>
            <a:endParaRPr lang="en-US"/>
          </a:p>
        </p:txBody>
      </p:sp>
    </p:spTree>
    <p:extLst>
      <p:ext uri="{BB962C8B-B14F-4D97-AF65-F5344CB8AC3E}">
        <p14:creationId xmlns:p14="http://schemas.microsoft.com/office/powerpoint/2010/main" val="199251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CED09-F77E-79F4-5349-978D7C6A7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84A41-2575-253B-B32A-7BDC799ED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F25B7-BF19-D727-E242-A63DFC4A81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51E78A-3E69-A557-17F6-95FF2BB40F01}"/>
              </a:ext>
            </a:extLst>
          </p:cNvPr>
          <p:cNvSpPr>
            <a:spLocks noGrp="1"/>
          </p:cNvSpPr>
          <p:nvPr>
            <p:ph type="sldNum" sz="quarter" idx="5"/>
          </p:nvPr>
        </p:nvSpPr>
        <p:spPr/>
        <p:txBody>
          <a:bodyPr/>
          <a:lstStyle/>
          <a:p>
            <a:fld id="{20888065-6845-9C4B-AB04-221810990CA0}" type="slidenum">
              <a:rPr lang="en-US" smtClean="0"/>
              <a:t>8</a:t>
            </a:fld>
            <a:endParaRPr lang="en-US"/>
          </a:p>
        </p:txBody>
      </p:sp>
    </p:spTree>
    <p:extLst>
      <p:ext uri="{BB962C8B-B14F-4D97-AF65-F5344CB8AC3E}">
        <p14:creationId xmlns:p14="http://schemas.microsoft.com/office/powerpoint/2010/main" val="171576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3E48D-DBC8-542F-7B3F-55C98695F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25F24-279A-CD01-B700-F8016AD62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E36AF-C26F-1D0D-7A48-A66EC25740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574415-DAB4-98A4-DCB5-745F6DABF316}"/>
              </a:ext>
            </a:extLst>
          </p:cNvPr>
          <p:cNvSpPr>
            <a:spLocks noGrp="1"/>
          </p:cNvSpPr>
          <p:nvPr>
            <p:ph type="sldNum" sz="quarter" idx="5"/>
          </p:nvPr>
        </p:nvSpPr>
        <p:spPr/>
        <p:txBody>
          <a:bodyPr/>
          <a:lstStyle/>
          <a:p>
            <a:fld id="{20888065-6845-9C4B-AB04-221810990CA0}" type="slidenum">
              <a:rPr lang="en-US" smtClean="0"/>
              <a:t>9</a:t>
            </a:fld>
            <a:endParaRPr lang="en-US"/>
          </a:p>
        </p:txBody>
      </p:sp>
    </p:spTree>
    <p:extLst>
      <p:ext uri="{BB962C8B-B14F-4D97-AF65-F5344CB8AC3E}">
        <p14:creationId xmlns:p14="http://schemas.microsoft.com/office/powerpoint/2010/main" val="4293202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No Image,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1763-37A5-B04C-ACC3-2B5AC33B4D35}"/>
              </a:ext>
            </a:extLst>
          </p:cNvPr>
          <p:cNvSpPr>
            <a:spLocks noGrp="1"/>
          </p:cNvSpPr>
          <p:nvPr>
            <p:ph type="ctrTitle" hasCustomPrompt="1"/>
          </p:nvPr>
        </p:nvSpPr>
        <p:spPr>
          <a:xfrm>
            <a:off x="868878" y="836613"/>
            <a:ext cx="9144000" cy="1368705"/>
          </a:xfrm>
        </p:spPr>
        <p:txBody>
          <a:bodyPr anchor="t"/>
          <a:lstStyle>
            <a:lvl1pPr algn="l">
              <a:defRPr sz="4800"/>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FA9D1C93-AC9A-7F41-960B-6653BCACB8CD}"/>
              </a:ext>
            </a:extLst>
          </p:cNvPr>
          <p:cNvSpPr>
            <a:spLocks noGrp="1"/>
          </p:cNvSpPr>
          <p:nvPr>
            <p:ph type="subTitle" idx="1"/>
          </p:nvPr>
        </p:nvSpPr>
        <p:spPr>
          <a:xfrm>
            <a:off x="868878" y="2229505"/>
            <a:ext cx="9144000" cy="82867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4046A-525B-C24E-BBF2-0C7A7E9609A9}"/>
              </a:ext>
            </a:extLst>
          </p:cNvPr>
          <p:cNvSpPr>
            <a:spLocks noGrp="1"/>
          </p:cNvSpPr>
          <p:nvPr>
            <p:ph type="dt" sz="half" idx="10"/>
          </p:nvPr>
        </p:nvSpPr>
        <p:spPr/>
        <p:txBody>
          <a:bodyPr/>
          <a:lstStyle/>
          <a:p>
            <a:fld id="{9C2E5247-304F-F449-8A87-C341780E99FF}" type="datetime4">
              <a:rPr lang="en-CA" smtClean="0"/>
              <a:t>October 20, 2025</a:t>
            </a:fld>
            <a:endParaRPr lang="en-US"/>
          </a:p>
        </p:txBody>
      </p:sp>
      <p:sp>
        <p:nvSpPr>
          <p:cNvPr id="6" name="Slide Number Placeholder 5">
            <a:extLst>
              <a:ext uri="{FF2B5EF4-FFF2-40B4-BE49-F238E27FC236}">
                <a16:creationId xmlns:a16="http://schemas.microsoft.com/office/drawing/2014/main" id="{48BD2EEE-BF34-7C45-A1A1-77AE01EEC0FD}"/>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225553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722-37EE-7949-9216-B4CDCFF12EB8}"/>
              </a:ext>
            </a:extLst>
          </p:cNvPr>
          <p:cNvSpPr>
            <a:spLocks noGrp="1"/>
          </p:cNvSpPr>
          <p:nvPr>
            <p:ph type="title"/>
          </p:nvPr>
        </p:nvSpPr>
        <p:spPr>
          <a:xfrm>
            <a:off x="839788" y="850061"/>
            <a:ext cx="7758937" cy="931488"/>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CA301AC-F035-5841-A645-F986AAB1D807}"/>
              </a:ext>
            </a:extLst>
          </p:cNvPr>
          <p:cNvSpPr>
            <a:spLocks noGrp="1"/>
          </p:cNvSpPr>
          <p:nvPr>
            <p:ph type="body" idx="1"/>
          </p:nvPr>
        </p:nvSpPr>
        <p:spPr>
          <a:xfrm>
            <a:off x="839788" y="1808535"/>
            <a:ext cx="5157787" cy="555251"/>
          </a:xfrm>
        </p:spPr>
        <p:txBody>
          <a:bodyPr anchor="t"/>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01405-F311-5348-822D-E0AEC72581E9}"/>
              </a:ext>
            </a:extLst>
          </p:cNvPr>
          <p:cNvSpPr>
            <a:spLocks noGrp="1"/>
          </p:cNvSpPr>
          <p:nvPr>
            <p:ph sz="half" idx="2"/>
          </p:nvPr>
        </p:nvSpPr>
        <p:spPr>
          <a:xfrm>
            <a:off x="839788" y="2377325"/>
            <a:ext cx="5157787" cy="3278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E64A7-FE98-694B-BAB5-F66F35FEEA4E}"/>
              </a:ext>
            </a:extLst>
          </p:cNvPr>
          <p:cNvSpPr>
            <a:spLocks noGrp="1"/>
          </p:cNvSpPr>
          <p:nvPr>
            <p:ph type="body" sz="quarter" idx="3"/>
          </p:nvPr>
        </p:nvSpPr>
        <p:spPr>
          <a:xfrm>
            <a:off x="6172200" y="1808535"/>
            <a:ext cx="5183188" cy="555251"/>
          </a:xfrm>
        </p:spPr>
        <p:txBody>
          <a:bodyPr anchor="t"/>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8C782-EDD5-2C4D-967D-96CD2F3D8189}"/>
              </a:ext>
            </a:extLst>
          </p:cNvPr>
          <p:cNvSpPr>
            <a:spLocks noGrp="1"/>
          </p:cNvSpPr>
          <p:nvPr>
            <p:ph sz="quarter" idx="4"/>
          </p:nvPr>
        </p:nvSpPr>
        <p:spPr>
          <a:xfrm>
            <a:off x="6172200" y="2377325"/>
            <a:ext cx="5183188" cy="32789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35E7F8A-B210-E94A-887A-ED2AD865561B}"/>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271522045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722-37EE-7949-9216-B4CDCFF12EB8}"/>
              </a:ext>
            </a:extLst>
          </p:cNvPr>
          <p:cNvSpPr>
            <a:spLocks noGrp="1"/>
          </p:cNvSpPr>
          <p:nvPr>
            <p:ph type="title"/>
          </p:nvPr>
        </p:nvSpPr>
        <p:spPr>
          <a:xfrm>
            <a:off x="839788" y="850061"/>
            <a:ext cx="7758937" cy="931488"/>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A301AC-F035-5841-A645-F986AAB1D807}"/>
              </a:ext>
            </a:extLst>
          </p:cNvPr>
          <p:cNvSpPr>
            <a:spLocks noGrp="1"/>
          </p:cNvSpPr>
          <p:nvPr>
            <p:ph type="body" idx="1"/>
          </p:nvPr>
        </p:nvSpPr>
        <p:spPr>
          <a:xfrm>
            <a:off x="839788" y="1808535"/>
            <a:ext cx="3309301" cy="555251"/>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01405-F311-5348-822D-E0AEC72581E9}"/>
              </a:ext>
            </a:extLst>
          </p:cNvPr>
          <p:cNvSpPr>
            <a:spLocks noGrp="1"/>
          </p:cNvSpPr>
          <p:nvPr>
            <p:ph sz="half" idx="2"/>
          </p:nvPr>
        </p:nvSpPr>
        <p:spPr>
          <a:xfrm>
            <a:off x="839788" y="2377325"/>
            <a:ext cx="3309301" cy="327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35E7F8A-B210-E94A-887A-ED2AD865561B}"/>
              </a:ext>
            </a:extLst>
          </p:cNvPr>
          <p:cNvSpPr>
            <a:spLocks noGrp="1"/>
          </p:cNvSpPr>
          <p:nvPr>
            <p:ph type="sldNum" sz="quarter" idx="12"/>
          </p:nvPr>
        </p:nvSpPr>
        <p:spPr/>
        <p:txBody>
          <a:bodyPr/>
          <a:lstStyle/>
          <a:p>
            <a:fld id="{0DAA9FA9-A658-1B49-A476-D660AA9EEA31}" type="slidenum">
              <a:rPr lang="en-US" smtClean="0"/>
              <a:t>‹#›</a:t>
            </a:fld>
            <a:endParaRPr lang="en-US"/>
          </a:p>
        </p:txBody>
      </p:sp>
      <p:sp>
        <p:nvSpPr>
          <p:cNvPr id="8" name="Text Placeholder 2">
            <a:extLst>
              <a:ext uri="{FF2B5EF4-FFF2-40B4-BE49-F238E27FC236}">
                <a16:creationId xmlns:a16="http://schemas.microsoft.com/office/drawing/2014/main" id="{C3C0AB55-E090-E04E-AFA9-F5EBC455EB70}"/>
              </a:ext>
            </a:extLst>
          </p:cNvPr>
          <p:cNvSpPr>
            <a:spLocks noGrp="1"/>
          </p:cNvSpPr>
          <p:nvPr>
            <p:ph type="body" idx="13"/>
          </p:nvPr>
        </p:nvSpPr>
        <p:spPr>
          <a:xfrm>
            <a:off x="4441349" y="1808535"/>
            <a:ext cx="3309301" cy="555251"/>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A30F76E2-4ABC-9146-B42D-0CEB54A29ECA}"/>
              </a:ext>
            </a:extLst>
          </p:cNvPr>
          <p:cNvSpPr>
            <a:spLocks noGrp="1"/>
          </p:cNvSpPr>
          <p:nvPr>
            <p:ph sz="half" idx="14"/>
          </p:nvPr>
        </p:nvSpPr>
        <p:spPr>
          <a:xfrm>
            <a:off x="4441349" y="2377325"/>
            <a:ext cx="3309301" cy="327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411DC3BC-EA21-1547-95AA-76010CD27DA6}"/>
              </a:ext>
            </a:extLst>
          </p:cNvPr>
          <p:cNvSpPr>
            <a:spLocks noGrp="1"/>
          </p:cNvSpPr>
          <p:nvPr>
            <p:ph type="body" idx="15"/>
          </p:nvPr>
        </p:nvSpPr>
        <p:spPr>
          <a:xfrm>
            <a:off x="8042913" y="1808535"/>
            <a:ext cx="3309301" cy="555251"/>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AE7896C1-DA37-9846-A1FE-7E92B61D6818}"/>
              </a:ext>
            </a:extLst>
          </p:cNvPr>
          <p:cNvSpPr>
            <a:spLocks noGrp="1"/>
          </p:cNvSpPr>
          <p:nvPr>
            <p:ph sz="half" idx="16"/>
          </p:nvPr>
        </p:nvSpPr>
        <p:spPr>
          <a:xfrm>
            <a:off x="8042913" y="2377325"/>
            <a:ext cx="3309301" cy="327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20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722-37EE-7949-9216-B4CDCFF12EB8}"/>
              </a:ext>
            </a:extLst>
          </p:cNvPr>
          <p:cNvSpPr>
            <a:spLocks noGrp="1"/>
          </p:cNvSpPr>
          <p:nvPr>
            <p:ph type="title"/>
          </p:nvPr>
        </p:nvSpPr>
        <p:spPr>
          <a:xfrm>
            <a:off x="839788" y="850061"/>
            <a:ext cx="7758937" cy="931488"/>
          </a:xfrm>
        </p:spPr>
        <p:txBody>
          <a:bodyPr/>
          <a:lstStyle>
            <a:lvl1pP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535E7F8A-B210-E94A-887A-ED2AD865561B}"/>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
        <p:nvSpPr>
          <p:cNvPr id="8" name="Text Placeholder 2">
            <a:extLst>
              <a:ext uri="{FF2B5EF4-FFF2-40B4-BE49-F238E27FC236}">
                <a16:creationId xmlns:a16="http://schemas.microsoft.com/office/drawing/2014/main" id="{D1785246-FFE8-7648-8B00-3B217BF03AA6}"/>
              </a:ext>
            </a:extLst>
          </p:cNvPr>
          <p:cNvSpPr>
            <a:spLocks noGrp="1"/>
          </p:cNvSpPr>
          <p:nvPr>
            <p:ph type="body" idx="1"/>
          </p:nvPr>
        </p:nvSpPr>
        <p:spPr>
          <a:xfrm>
            <a:off x="839788" y="1808535"/>
            <a:ext cx="3309301" cy="555251"/>
          </a:xfrm>
        </p:spPr>
        <p:txBody>
          <a:bodyPr anchor="t"/>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BAD0BD8-B901-B443-8B67-25A28C4A0947}"/>
              </a:ext>
            </a:extLst>
          </p:cNvPr>
          <p:cNvSpPr>
            <a:spLocks noGrp="1"/>
          </p:cNvSpPr>
          <p:nvPr>
            <p:ph sz="half" idx="2"/>
          </p:nvPr>
        </p:nvSpPr>
        <p:spPr>
          <a:xfrm>
            <a:off x="839788" y="2377325"/>
            <a:ext cx="3309301" cy="32789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804C9C8-C560-9343-AA50-D2AB7A7FC8AA}"/>
              </a:ext>
            </a:extLst>
          </p:cNvPr>
          <p:cNvSpPr>
            <a:spLocks noGrp="1"/>
          </p:cNvSpPr>
          <p:nvPr>
            <p:ph type="body" idx="13"/>
          </p:nvPr>
        </p:nvSpPr>
        <p:spPr>
          <a:xfrm>
            <a:off x="4441349" y="1808535"/>
            <a:ext cx="3309301" cy="555251"/>
          </a:xfrm>
        </p:spPr>
        <p:txBody>
          <a:bodyPr anchor="t"/>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3C15E63-AEFD-8547-8164-AC42106491A7}"/>
              </a:ext>
            </a:extLst>
          </p:cNvPr>
          <p:cNvSpPr>
            <a:spLocks noGrp="1"/>
          </p:cNvSpPr>
          <p:nvPr>
            <p:ph sz="half" idx="14"/>
          </p:nvPr>
        </p:nvSpPr>
        <p:spPr>
          <a:xfrm>
            <a:off x="4441349" y="2377325"/>
            <a:ext cx="3309301" cy="32789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75BBD205-590B-D543-B8D2-D2D25BBF71B6}"/>
              </a:ext>
            </a:extLst>
          </p:cNvPr>
          <p:cNvSpPr>
            <a:spLocks noGrp="1"/>
          </p:cNvSpPr>
          <p:nvPr>
            <p:ph type="body" idx="15"/>
          </p:nvPr>
        </p:nvSpPr>
        <p:spPr>
          <a:xfrm>
            <a:off x="8042913" y="1808535"/>
            <a:ext cx="3309301" cy="555251"/>
          </a:xfrm>
        </p:spPr>
        <p:txBody>
          <a:bodyPr anchor="t"/>
          <a:lstStyle>
            <a:lvl1pPr marL="0" indent="0">
              <a:buNone/>
              <a:defRPr sz="2400" b="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9D037CAA-9252-1440-BEF9-EB5445A7EB85}"/>
              </a:ext>
            </a:extLst>
          </p:cNvPr>
          <p:cNvSpPr>
            <a:spLocks noGrp="1"/>
          </p:cNvSpPr>
          <p:nvPr>
            <p:ph sz="half" idx="16"/>
          </p:nvPr>
        </p:nvSpPr>
        <p:spPr>
          <a:xfrm>
            <a:off x="8042913" y="2377325"/>
            <a:ext cx="3309301" cy="32789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0930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2337-80AD-3C44-BFD6-22768CE5AE9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2038DBF-051D-014A-92BD-83EFCC5007CB}"/>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1599107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2337-80AD-3C44-BFD6-22768CE5AE9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12038DBF-051D-014A-92BD-83EFCC5007CB}"/>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252133589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ich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8DB0A0-8261-FA43-BDCE-AC96FD98CD36}"/>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4183758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arraya">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8DB0A0-8261-FA43-BDCE-AC96FD98CD36}"/>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203668196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16F9-69D6-094D-B03E-1E2563DAE54F}"/>
              </a:ext>
            </a:extLst>
          </p:cNvPr>
          <p:cNvSpPr>
            <a:spLocks noGrp="1"/>
          </p:cNvSpPr>
          <p:nvPr>
            <p:ph type="title" hasCustomPrompt="1"/>
          </p:nvPr>
        </p:nvSpPr>
        <p:spPr>
          <a:xfrm>
            <a:off x="839788" y="836613"/>
            <a:ext cx="7758937" cy="1140102"/>
          </a:xfrm>
        </p:spPr>
        <p:txBody>
          <a:bodyPr anchor="t"/>
          <a:lstStyle>
            <a:lvl1pPr>
              <a:defRPr sz="3200"/>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EA091B60-C66C-434C-AFBD-687972DBC957}"/>
              </a:ext>
            </a:extLst>
          </p:cNvPr>
          <p:cNvSpPr>
            <a:spLocks noGrp="1"/>
          </p:cNvSpPr>
          <p:nvPr>
            <p:ph idx="1"/>
          </p:nvPr>
        </p:nvSpPr>
        <p:spPr>
          <a:xfrm>
            <a:off x="5183188" y="1976718"/>
            <a:ext cx="6172200" cy="36795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1FD384-FA16-DB4B-AA58-1B67CE506DAD}"/>
              </a:ext>
            </a:extLst>
          </p:cNvPr>
          <p:cNvSpPr>
            <a:spLocks noGrp="1"/>
          </p:cNvSpPr>
          <p:nvPr>
            <p:ph type="body" sz="half" idx="2"/>
          </p:nvPr>
        </p:nvSpPr>
        <p:spPr>
          <a:xfrm>
            <a:off x="839788" y="1976717"/>
            <a:ext cx="3932237" cy="36795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8BC28E2-4308-4544-A6B9-A65227E1680E}"/>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758190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16F9-69D6-094D-B03E-1E2563DAE54F}"/>
              </a:ext>
            </a:extLst>
          </p:cNvPr>
          <p:cNvSpPr>
            <a:spLocks noGrp="1"/>
          </p:cNvSpPr>
          <p:nvPr>
            <p:ph type="title" hasCustomPrompt="1"/>
          </p:nvPr>
        </p:nvSpPr>
        <p:spPr>
          <a:xfrm>
            <a:off x="839788" y="836613"/>
            <a:ext cx="7758937" cy="1140102"/>
          </a:xfrm>
        </p:spPr>
        <p:txBody>
          <a:bodyPr anchor="t"/>
          <a:lstStyle>
            <a:lvl1pPr>
              <a:defRPr sz="3200">
                <a:solidFill>
                  <a:schemeClr val="bg1"/>
                </a:solidFill>
              </a:defRPr>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EA091B60-C66C-434C-AFBD-687972DBC957}"/>
              </a:ext>
            </a:extLst>
          </p:cNvPr>
          <p:cNvSpPr>
            <a:spLocks noGrp="1"/>
          </p:cNvSpPr>
          <p:nvPr>
            <p:ph idx="1"/>
          </p:nvPr>
        </p:nvSpPr>
        <p:spPr>
          <a:xfrm>
            <a:off x="5183188" y="1976718"/>
            <a:ext cx="6172200" cy="367954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1FD384-FA16-DB4B-AA58-1B67CE506DAD}"/>
              </a:ext>
            </a:extLst>
          </p:cNvPr>
          <p:cNvSpPr>
            <a:spLocks noGrp="1"/>
          </p:cNvSpPr>
          <p:nvPr>
            <p:ph type="body" sz="half" idx="2"/>
          </p:nvPr>
        </p:nvSpPr>
        <p:spPr>
          <a:xfrm>
            <a:off x="839788" y="1976717"/>
            <a:ext cx="3932237" cy="3679544"/>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8BC28E2-4308-4544-A6B9-A65227E1680E}"/>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334475679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9472-4A24-8D48-8ADA-9B6584292918}"/>
              </a:ext>
            </a:extLst>
          </p:cNvPr>
          <p:cNvSpPr>
            <a:spLocks noGrp="1"/>
          </p:cNvSpPr>
          <p:nvPr>
            <p:ph type="title"/>
          </p:nvPr>
        </p:nvSpPr>
        <p:spPr>
          <a:xfrm>
            <a:off x="839788" y="836613"/>
            <a:ext cx="3932237" cy="112665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25C44D-2EF0-CC4C-B23C-4DADDAD4124E}"/>
              </a:ext>
            </a:extLst>
          </p:cNvPr>
          <p:cNvSpPr>
            <a:spLocks noGrp="1"/>
          </p:cNvSpPr>
          <p:nvPr>
            <p:ph type="pic" idx="1"/>
          </p:nvPr>
        </p:nvSpPr>
        <p:spPr>
          <a:xfrm>
            <a:off x="6015366" y="1963270"/>
            <a:ext cx="5326559" cy="36929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291FC04-ECFB-D549-89F7-759FA6746307}"/>
              </a:ext>
            </a:extLst>
          </p:cNvPr>
          <p:cNvSpPr>
            <a:spLocks noGrp="1"/>
          </p:cNvSpPr>
          <p:nvPr>
            <p:ph type="body" sz="half" idx="2"/>
          </p:nvPr>
        </p:nvSpPr>
        <p:spPr>
          <a:xfrm>
            <a:off x="839788" y="1963271"/>
            <a:ext cx="3932237" cy="36929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BF7A8FE-7CDD-D04B-B860-CA632C136F7C}"/>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167551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o Image,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1763-37A5-B04C-ACC3-2B5AC33B4D35}"/>
              </a:ext>
            </a:extLst>
          </p:cNvPr>
          <p:cNvSpPr>
            <a:spLocks noGrp="1"/>
          </p:cNvSpPr>
          <p:nvPr>
            <p:ph type="ctrTitle" hasCustomPrompt="1"/>
          </p:nvPr>
        </p:nvSpPr>
        <p:spPr>
          <a:xfrm>
            <a:off x="868878" y="836613"/>
            <a:ext cx="9144000" cy="1368705"/>
          </a:xfrm>
        </p:spPr>
        <p:txBody>
          <a:bodyPr anchor="t"/>
          <a:lstStyle>
            <a:lvl1pPr algn="l">
              <a:defRPr sz="48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FA9D1C93-AC9A-7F41-960B-6653BCACB8CD}"/>
              </a:ext>
            </a:extLst>
          </p:cNvPr>
          <p:cNvSpPr>
            <a:spLocks noGrp="1"/>
          </p:cNvSpPr>
          <p:nvPr>
            <p:ph type="subTitle" idx="1"/>
          </p:nvPr>
        </p:nvSpPr>
        <p:spPr>
          <a:xfrm>
            <a:off x="868878" y="2229505"/>
            <a:ext cx="9144000" cy="82867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4046A-525B-C24E-BBF2-0C7A7E9609A9}"/>
              </a:ext>
            </a:extLst>
          </p:cNvPr>
          <p:cNvSpPr>
            <a:spLocks noGrp="1"/>
          </p:cNvSpPr>
          <p:nvPr>
            <p:ph type="dt" sz="half" idx="10"/>
          </p:nvPr>
        </p:nvSpPr>
        <p:spPr/>
        <p:txBody>
          <a:bodyPr/>
          <a:lstStyle>
            <a:lvl1pPr>
              <a:defRPr>
                <a:solidFill>
                  <a:schemeClr val="bg1"/>
                </a:solidFill>
              </a:defRPr>
            </a:lvl1pPr>
          </a:lstStyle>
          <a:p>
            <a:fld id="{9C2E5247-304F-F449-8A87-C341780E99FF}" type="datetime4">
              <a:rPr lang="en-CA" smtClean="0"/>
              <a:pPr/>
              <a:t>October 20, 2025</a:t>
            </a:fld>
            <a:endParaRPr lang="en-US"/>
          </a:p>
        </p:txBody>
      </p:sp>
      <p:sp>
        <p:nvSpPr>
          <p:cNvPr id="6" name="Slide Number Placeholder 5">
            <a:extLst>
              <a:ext uri="{FF2B5EF4-FFF2-40B4-BE49-F238E27FC236}">
                <a16:creationId xmlns:a16="http://schemas.microsoft.com/office/drawing/2014/main" id="{48BD2EEE-BF34-7C45-A1A1-77AE01EEC0FD}"/>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solidFill>
                <a:schemeClr val="bg1"/>
              </a:solidFill>
            </a:endParaRPr>
          </a:p>
        </p:txBody>
      </p:sp>
    </p:spTree>
    <p:extLst>
      <p:ext uri="{BB962C8B-B14F-4D97-AF65-F5344CB8AC3E}">
        <p14:creationId xmlns:p14="http://schemas.microsoft.com/office/powerpoint/2010/main" val="259953610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9472-4A24-8D48-8ADA-9B6584292918}"/>
              </a:ext>
            </a:extLst>
          </p:cNvPr>
          <p:cNvSpPr>
            <a:spLocks noGrp="1"/>
          </p:cNvSpPr>
          <p:nvPr>
            <p:ph type="title"/>
          </p:nvPr>
        </p:nvSpPr>
        <p:spPr>
          <a:xfrm>
            <a:off x="839788" y="836613"/>
            <a:ext cx="3932237" cy="1126657"/>
          </a:xfrm>
        </p:spPr>
        <p:txBody>
          <a:bodyPr anchor="t"/>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025C44D-2EF0-CC4C-B23C-4DADDAD4124E}"/>
              </a:ext>
            </a:extLst>
          </p:cNvPr>
          <p:cNvSpPr>
            <a:spLocks noGrp="1"/>
          </p:cNvSpPr>
          <p:nvPr>
            <p:ph type="pic" idx="1"/>
          </p:nvPr>
        </p:nvSpPr>
        <p:spPr>
          <a:xfrm>
            <a:off x="5423710" y="1963270"/>
            <a:ext cx="5326559" cy="3692994"/>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291FC04-ECFB-D549-89F7-759FA6746307}"/>
              </a:ext>
            </a:extLst>
          </p:cNvPr>
          <p:cNvSpPr>
            <a:spLocks noGrp="1"/>
          </p:cNvSpPr>
          <p:nvPr>
            <p:ph type="body" sz="half" idx="2"/>
          </p:nvPr>
        </p:nvSpPr>
        <p:spPr>
          <a:xfrm>
            <a:off x="839788" y="1963271"/>
            <a:ext cx="3932237" cy="36929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BF7A8FE-7CDD-D04B-B860-CA632C136F7C}"/>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103774296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CD4F60-3B00-4DB4-90A4-67F8107A0900}" type="datetime1">
              <a:rPr lang="en-US" smtClean="0"/>
              <a:t>10/20/2025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86719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DE685-1B6F-4D7C-AEF2-C9AD71EC467A}" type="datetime1">
              <a:rPr lang="en-US" smtClean="0"/>
              <a:t>10/20/2025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94273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E20BAB-D1DB-4DC1-908A-9B5E73715905}" type="datetime1">
              <a:rPr lang="en-US" smtClean="0"/>
              <a:t>10/20/2025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76528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D2DD5A-C337-4F22-BED0-547AFC68CFD6}" type="datetime1">
              <a:rPr lang="en-US" smtClean="0"/>
              <a:t>10/20/2025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48071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38DFBF-4DB8-447F-A740-22B1B0F7DDD8}" type="datetime1">
              <a:rPr lang="en-US" smtClean="0"/>
              <a:t>10/20/2025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1825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812435-B87A-4434-B86A-1406D5D81959}" type="datetime1">
              <a:rPr lang="en-US" smtClean="0"/>
              <a:t>10/20/2025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17477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850E0-9242-469C-9FA7-447D7E43FF29}" type="datetime1">
              <a:rPr lang="en-US" smtClean="0"/>
              <a:t>10/20/2025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56903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184C1-634B-4D2F-90E1-C39B48114444}" type="datetime1">
              <a:rPr lang="en-US" smtClean="0"/>
              <a:t>10/20/2025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99604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2A4FC1-9CCD-4E4B-AB4D-5CAEC19C950B}" type="datetime1">
              <a:rPr lang="en-US" smtClean="0"/>
              <a:t>10/20/2025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3363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Lich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3F0F2B-B5EA-CE44-BA62-4C081972B497}"/>
              </a:ext>
            </a:extLst>
          </p:cNvPr>
          <p:cNvSpPr/>
          <p:nvPr userDrawn="1"/>
        </p:nvSpPr>
        <p:spPr>
          <a:xfrm>
            <a:off x="0" y="0"/>
            <a:ext cx="1219200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clouds, smoke&#10;&#10;Description automatically generated">
            <a:extLst>
              <a:ext uri="{FF2B5EF4-FFF2-40B4-BE49-F238E27FC236}">
                <a16:creationId xmlns:a16="http://schemas.microsoft.com/office/drawing/2014/main" id="{34C88398-0C61-E44B-B637-326BB70B466D}"/>
              </a:ext>
            </a:extLst>
          </p:cNvPr>
          <p:cNvPicPr>
            <a:picLocks noChangeAspect="1"/>
          </p:cNvPicPr>
          <p:nvPr userDrawn="1"/>
        </p:nvPicPr>
        <p:blipFill rotWithShape="1">
          <a:blip r:embed="rId2"/>
          <a:srcRect t="20726"/>
          <a:stretch/>
        </p:blipFill>
        <p:spPr>
          <a:xfrm>
            <a:off x="442913" y="441326"/>
            <a:ext cx="11306175" cy="5975350"/>
          </a:xfrm>
          <a:prstGeom prst="rect">
            <a:avLst/>
          </a:prstGeom>
        </p:spPr>
      </p:pic>
      <p:sp>
        <p:nvSpPr>
          <p:cNvPr id="2" name="Title 1">
            <a:extLst>
              <a:ext uri="{FF2B5EF4-FFF2-40B4-BE49-F238E27FC236}">
                <a16:creationId xmlns:a16="http://schemas.microsoft.com/office/drawing/2014/main" id="{85AF1763-37A5-B04C-ACC3-2B5AC33B4D35}"/>
              </a:ext>
            </a:extLst>
          </p:cNvPr>
          <p:cNvSpPr>
            <a:spLocks noGrp="1"/>
          </p:cNvSpPr>
          <p:nvPr>
            <p:ph type="ctrTitle" hasCustomPrompt="1"/>
          </p:nvPr>
        </p:nvSpPr>
        <p:spPr>
          <a:xfrm>
            <a:off x="868878" y="836613"/>
            <a:ext cx="9144000" cy="1368705"/>
          </a:xfrm>
        </p:spPr>
        <p:txBody>
          <a:bodyPr anchor="t"/>
          <a:lstStyle>
            <a:lvl1pPr algn="l">
              <a:defRPr sz="4800">
                <a:solidFill>
                  <a:schemeClr val="accent5"/>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FA9D1C93-AC9A-7F41-960B-6653BCACB8CD}"/>
              </a:ext>
            </a:extLst>
          </p:cNvPr>
          <p:cNvSpPr>
            <a:spLocks noGrp="1"/>
          </p:cNvSpPr>
          <p:nvPr>
            <p:ph type="subTitle" idx="1"/>
          </p:nvPr>
        </p:nvSpPr>
        <p:spPr>
          <a:xfrm>
            <a:off x="868878" y="2246502"/>
            <a:ext cx="9144000" cy="828675"/>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4046A-525B-C24E-BBF2-0C7A7E9609A9}"/>
              </a:ext>
            </a:extLst>
          </p:cNvPr>
          <p:cNvSpPr>
            <a:spLocks noGrp="1"/>
          </p:cNvSpPr>
          <p:nvPr>
            <p:ph type="dt" sz="half" idx="10"/>
          </p:nvPr>
        </p:nvSpPr>
        <p:spPr/>
        <p:txBody>
          <a:bodyPr/>
          <a:lstStyle>
            <a:lvl1pPr>
              <a:defRPr>
                <a:solidFill>
                  <a:schemeClr val="accent5"/>
                </a:solidFill>
              </a:defRPr>
            </a:lvl1pPr>
          </a:lstStyle>
          <a:p>
            <a:fld id="{9C2E5247-304F-F449-8A87-C341780E99FF}" type="datetime4">
              <a:rPr lang="en-CA" smtClean="0"/>
              <a:pPr/>
              <a:t>October 20, 2025</a:t>
            </a:fld>
            <a:endParaRPr lang="en-US">
              <a:solidFill>
                <a:schemeClr val="accent5"/>
              </a:solidFill>
            </a:endParaRPr>
          </a:p>
        </p:txBody>
      </p:sp>
      <p:sp>
        <p:nvSpPr>
          <p:cNvPr id="6" name="Slide Number Placeholder 5">
            <a:extLst>
              <a:ext uri="{FF2B5EF4-FFF2-40B4-BE49-F238E27FC236}">
                <a16:creationId xmlns:a16="http://schemas.microsoft.com/office/drawing/2014/main" id="{48BD2EEE-BF34-7C45-A1A1-77AE01EEC0FD}"/>
              </a:ext>
            </a:extLst>
          </p:cNvPr>
          <p:cNvSpPr>
            <a:spLocks noGrp="1"/>
          </p:cNvSpPr>
          <p:nvPr>
            <p:ph type="sldNum" sz="quarter" idx="12"/>
          </p:nvPr>
        </p:nvSpPr>
        <p:spPr/>
        <p:txBody>
          <a:bodyPr/>
          <a:lstStyle>
            <a:lvl1pPr>
              <a:defRPr>
                <a:solidFill>
                  <a:schemeClr val="accent5"/>
                </a:solidFill>
              </a:defRPr>
            </a:lvl1pPr>
          </a:lstStyle>
          <a:p>
            <a:fld id="{0DAA9FA9-A658-1B49-A476-D660AA9EEA31}" type="slidenum">
              <a:rPr lang="en-US" smtClean="0"/>
              <a:pPr/>
              <a:t>‹#›</a:t>
            </a:fld>
            <a:endParaRPr lang="en-US">
              <a:solidFill>
                <a:schemeClr val="accent5"/>
              </a:solidFill>
            </a:endParaRPr>
          </a:p>
        </p:txBody>
      </p:sp>
      <p:pic>
        <p:nvPicPr>
          <p:cNvPr id="10" name="Picture 9" descr="Logo&#10;&#10;Description automatically generated">
            <a:extLst>
              <a:ext uri="{FF2B5EF4-FFF2-40B4-BE49-F238E27FC236}">
                <a16:creationId xmlns:a16="http://schemas.microsoft.com/office/drawing/2014/main" id="{6FACF778-F7D2-D945-B252-E0231B17D009}"/>
              </a:ext>
            </a:extLst>
          </p:cNvPr>
          <p:cNvPicPr>
            <a:picLocks noChangeAspect="1"/>
          </p:cNvPicPr>
          <p:nvPr userDrawn="1"/>
        </p:nvPicPr>
        <p:blipFill>
          <a:blip r:embed="rId3"/>
          <a:stretch>
            <a:fillRect/>
          </a:stretch>
        </p:blipFill>
        <p:spPr>
          <a:xfrm>
            <a:off x="9868395" y="574338"/>
            <a:ext cx="1699200" cy="849600"/>
          </a:xfrm>
          <a:prstGeom prst="rect">
            <a:avLst/>
          </a:prstGeom>
        </p:spPr>
      </p:pic>
    </p:spTree>
    <p:extLst>
      <p:ext uri="{BB962C8B-B14F-4D97-AF65-F5344CB8AC3E}">
        <p14:creationId xmlns:p14="http://schemas.microsoft.com/office/powerpoint/2010/main" val="3972060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12018-AE0B-45B3-8833-1C61B747ADFD}" type="datetime1">
              <a:rPr lang="en-US" smtClean="0"/>
              <a:t>10/20/2025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38415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4D72-DF44-407D-AEE5-0273DD00D922}" type="datetime1">
              <a:rPr lang="en-US" smtClean="0"/>
              <a:t>10/20/2025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7886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pic>
        <p:nvPicPr>
          <p:cNvPr id="7" name="Picture 6" descr="A picture containing sky, outdoor, clouds, smoke&#10;&#10;Description automatically generated">
            <a:extLst>
              <a:ext uri="{FF2B5EF4-FFF2-40B4-BE49-F238E27FC236}">
                <a16:creationId xmlns:a16="http://schemas.microsoft.com/office/drawing/2014/main" id="{34C88398-0C61-E44B-B637-326BB70B466D}"/>
              </a:ext>
            </a:extLst>
          </p:cNvPr>
          <p:cNvPicPr>
            <a:picLocks noChangeAspect="1"/>
          </p:cNvPicPr>
          <p:nvPr userDrawn="1"/>
        </p:nvPicPr>
        <p:blipFill rotWithShape="1">
          <a:blip r:embed="rId2"/>
          <a:srcRect t="20726"/>
          <a:stretch/>
        </p:blipFill>
        <p:spPr>
          <a:xfrm>
            <a:off x="442913" y="441326"/>
            <a:ext cx="11306175" cy="5975350"/>
          </a:xfrm>
          <a:prstGeom prst="rect">
            <a:avLst/>
          </a:prstGeom>
        </p:spPr>
      </p:pic>
      <p:sp>
        <p:nvSpPr>
          <p:cNvPr id="2" name="Title 1">
            <a:extLst>
              <a:ext uri="{FF2B5EF4-FFF2-40B4-BE49-F238E27FC236}">
                <a16:creationId xmlns:a16="http://schemas.microsoft.com/office/drawing/2014/main" id="{85AF1763-37A5-B04C-ACC3-2B5AC33B4D35}"/>
              </a:ext>
            </a:extLst>
          </p:cNvPr>
          <p:cNvSpPr>
            <a:spLocks noGrp="1"/>
          </p:cNvSpPr>
          <p:nvPr>
            <p:ph type="ctrTitle" hasCustomPrompt="1"/>
          </p:nvPr>
        </p:nvSpPr>
        <p:spPr>
          <a:xfrm>
            <a:off x="868878" y="836614"/>
            <a:ext cx="9144000" cy="1416907"/>
          </a:xfrm>
        </p:spPr>
        <p:txBody>
          <a:bodyPr anchor="t"/>
          <a:lstStyle>
            <a:lvl1pPr algn="l">
              <a:defRPr sz="4800">
                <a:solidFill>
                  <a:schemeClr val="bg2"/>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FA9D1C93-AC9A-7F41-960B-6653BCACB8CD}"/>
              </a:ext>
            </a:extLst>
          </p:cNvPr>
          <p:cNvSpPr>
            <a:spLocks noGrp="1"/>
          </p:cNvSpPr>
          <p:nvPr>
            <p:ph type="subTitle" idx="1"/>
          </p:nvPr>
        </p:nvSpPr>
        <p:spPr>
          <a:xfrm>
            <a:off x="868878" y="2253521"/>
            <a:ext cx="9144000" cy="828675"/>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4046A-525B-C24E-BBF2-0C7A7E9609A9}"/>
              </a:ext>
            </a:extLst>
          </p:cNvPr>
          <p:cNvSpPr>
            <a:spLocks noGrp="1"/>
          </p:cNvSpPr>
          <p:nvPr>
            <p:ph type="dt" sz="half" idx="10"/>
          </p:nvPr>
        </p:nvSpPr>
        <p:spPr/>
        <p:txBody>
          <a:bodyPr/>
          <a:lstStyle>
            <a:lvl1pPr>
              <a:defRPr>
                <a:solidFill>
                  <a:schemeClr val="bg2"/>
                </a:solidFill>
              </a:defRPr>
            </a:lvl1pPr>
          </a:lstStyle>
          <a:p>
            <a:fld id="{9C2E5247-304F-F449-8A87-C341780E99FF}" type="datetime4">
              <a:rPr lang="en-CA" smtClean="0"/>
              <a:pPr/>
              <a:t>October 20, 2025</a:t>
            </a:fld>
            <a:endParaRPr lang="en-US"/>
          </a:p>
        </p:txBody>
      </p:sp>
      <p:sp>
        <p:nvSpPr>
          <p:cNvPr id="6" name="Slide Number Placeholder 5">
            <a:extLst>
              <a:ext uri="{FF2B5EF4-FFF2-40B4-BE49-F238E27FC236}">
                <a16:creationId xmlns:a16="http://schemas.microsoft.com/office/drawing/2014/main" id="{48BD2EEE-BF34-7C45-A1A1-77AE01EEC0FD}"/>
              </a:ext>
            </a:extLst>
          </p:cNvPr>
          <p:cNvSpPr>
            <a:spLocks noGrp="1"/>
          </p:cNvSpPr>
          <p:nvPr>
            <p:ph type="sldNum" sz="quarter" idx="12"/>
          </p:nvPr>
        </p:nvSpPr>
        <p:spPr/>
        <p:txBody>
          <a:bodyPr/>
          <a:lstStyle>
            <a:lvl1pPr>
              <a:defRPr>
                <a:solidFill>
                  <a:schemeClr val="bg2"/>
                </a:solidFill>
              </a:defRPr>
            </a:lvl1pPr>
          </a:lstStyle>
          <a:p>
            <a:fld id="{0DAA9FA9-A658-1B49-A476-D660AA9EEA31}" type="slidenum">
              <a:rPr lang="en-US" smtClean="0"/>
              <a:pPr/>
              <a:t>‹#›</a:t>
            </a:fld>
            <a:endParaRPr lang="en-US">
              <a:solidFill>
                <a:schemeClr val="bg2"/>
              </a:solidFill>
            </a:endParaRPr>
          </a:p>
        </p:txBody>
      </p:sp>
      <p:pic>
        <p:nvPicPr>
          <p:cNvPr id="11" name="Picture 10" descr="Graphical user interface&#10;&#10;Description automatically generated with medium confidence">
            <a:extLst>
              <a:ext uri="{FF2B5EF4-FFF2-40B4-BE49-F238E27FC236}">
                <a16:creationId xmlns:a16="http://schemas.microsoft.com/office/drawing/2014/main" id="{6C471EC6-C224-0948-8904-AE675C827991}"/>
              </a:ext>
            </a:extLst>
          </p:cNvPr>
          <p:cNvPicPr>
            <a:picLocks noChangeAspect="1"/>
          </p:cNvPicPr>
          <p:nvPr userDrawn="1"/>
        </p:nvPicPr>
        <p:blipFill>
          <a:blip r:embed="rId3"/>
          <a:stretch>
            <a:fillRect/>
          </a:stretch>
        </p:blipFill>
        <p:spPr>
          <a:xfrm>
            <a:off x="9440882" y="360625"/>
            <a:ext cx="2559452" cy="1279726"/>
          </a:xfrm>
          <a:prstGeom prst="rect">
            <a:avLst/>
          </a:prstGeom>
        </p:spPr>
      </p:pic>
    </p:spTree>
    <p:extLst>
      <p:ext uri="{BB962C8B-B14F-4D97-AF65-F5344CB8AC3E}">
        <p14:creationId xmlns:p14="http://schemas.microsoft.com/office/powerpoint/2010/main" val="22703173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AF1D-8BF2-0648-8BE4-CEA731074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089F6-7C26-C444-98F5-DE394C9BC4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3A1E2D0-BD8B-854C-BD2B-C40AEC75803C}"/>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221157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AF1D-8BF2-0648-8BE4-CEA731074E9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3C089F6-7C26-C444-98F5-DE394C9BC40E}"/>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3A1E2D0-BD8B-854C-BD2B-C40AEC75803C}"/>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solidFill>
                <a:schemeClr val="bg1"/>
              </a:solidFill>
            </a:endParaRPr>
          </a:p>
        </p:txBody>
      </p:sp>
    </p:spTree>
    <p:extLst>
      <p:ext uri="{BB962C8B-B14F-4D97-AF65-F5344CB8AC3E}">
        <p14:creationId xmlns:p14="http://schemas.microsoft.com/office/powerpoint/2010/main" val="354267468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1EBE-983A-0141-84F1-1B457B59E38F}"/>
              </a:ext>
            </a:extLst>
          </p:cNvPr>
          <p:cNvSpPr>
            <a:spLocks noGrp="1"/>
          </p:cNvSpPr>
          <p:nvPr>
            <p:ph type="title"/>
          </p:nvPr>
        </p:nvSpPr>
        <p:spPr>
          <a:xfrm>
            <a:off x="850075" y="836614"/>
            <a:ext cx="7748650" cy="8286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B3BC00-61E2-2248-B591-D371EE8B2744}"/>
              </a:ext>
            </a:extLst>
          </p:cNvPr>
          <p:cNvSpPr>
            <a:spLocks noGrp="1"/>
          </p:cNvSpPr>
          <p:nvPr>
            <p:ph sz="half" idx="1"/>
          </p:nvPr>
        </p:nvSpPr>
        <p:spPr>
          <a:xfrm>
            <a:off x="836613" y="1665288"/>
            <a:ext cx="5181600" cy="399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E0A66B-0949-B840-8170-B9DAA8175099}"/>
              </a:ext>
            </a:extLst>
          </p:cNvPr>
          <p:cNvSpPr>
            <a:spLocks noGrp="1"/>
          </p:cNvSpPr>
          <p:nvPr>
            <p:ph sz="half" idx="2"/>
          </p:nvPr>
        </p:nvSpPr>
        <p:spPr>
          <a:xfrm>
            <a:off x="6170613" y="1665288"/>
            <a:ext cx="5181600" cy="399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327586A-C93D-D04B-92CE-92C2F2A11A34}"/>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276323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array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1EBE-983A-0141-84F1-1B457B59E38F}"/>
              </a:ext>
            </a:extLst>
          </p:cNvPr>
          <p:cNvSpPr>
            <a:spLocks noGrp="1"/>
          </p:cNvSpPr>
          <p:nvPr>
            <p:ph type="title"/>
          </p:nvPr>
        </p:nvSpPr>
        <p:spPr>
          <a:xfrm>
            <a:off x="850075" y="836614"/>
            <a:ext cx="7748650" cy="82867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B3BC00-61E2-2248-B591-D371EE8B2744}"/>
              </a:ext>
            </a:extLst>
          </p:cNvPr>
          <p:cNvSpPr>
            <a:spLocks noGrp="1"/>
          </p:cNvSpPr>
          <p:nvPr>
            <p:ph sz="half" idx="1"/>
          </p:nvPr>
        </p:nvSpPr>
        <p:spPr>
          <a:xfrm>
            <a:off x="836613" y="1665288"/>
            <a:ext cx="5181600" cy="3990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E0A66B-0949-B840-8170-B9DAA8175099}"/>
              </a:ext>
            </a:extLst>
          </p:cNvPr>
          <p:cNvSpPr>
            <a:spLocks noGrp="1"/>
          </p:cNvSpPr>
          <p:nvPr>
            <p:ph sz="half" idx="2"/>
          </p:nvPr>
        </p:nvSpPr>
        <p:spPr>
          <a:xfrm>
            <a:off x="6170613" y="1665288"/>
            <a:ext cx="5181600" cy="3990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327586A-C93D-D04B-92CE-92C2F2A11A34}"/>
              </a:ext>
            </a:extLst>
          </p:cNvPr>
          <p:cNvSpPr>
            <a:spLocks noGrp="1"/>
          </p:cNvSpPr>
          <p:nvPr>
            <p:ph type="sldNum" sz="quarter" idx="12"/>
          </p:nvPr>
        </p:nvSpPr>
        <p:spPr/>
        <p:txBody>
          <a:bodyPr/>
          <a:lstStyle>
            <a:lvl1pPr>
              <a:defRPr>
                <a:solidFill>
                  <a:schemeClr val="bg1"/>
                </a:solidFill>
              </a:defRPr>
            </a:lvl1pPr>
          </a:lstStyle>
          <a:p>
            <a:fld id="{0DAA9FA9-A658-1B49-A476-D660AA9EEA31}" type="slidenum">
              <a:rPr lang="en-US" smtClean="0"/>
              <a:pPr/>
              <a:t>‹#›</a:t>
            </a:fld>
            <a:endParaRPr lang="en-US"/>
          </a:p>
        </p:txBody>
      </p:sp>
    </p:spTree>
    <p:extLst>
      <p:ext uri="{BB962C8B-B14F-4D97-AF65-F5344CB8AC3E}">
        <p14:creationId xmlns:p14="http://schemas.microsoft.com/office/powerpoint/2010/main" val="100302543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Lich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F722-37EE-7949-9216-B4CDCFF12EB8}"/>
              </a:ext>
            </a:extLst>
          </p:cNvPr>
          <p:cNvSpPr>
            <a:spLocks noGrp="1"/>
          </p:cNvSpPr>
          <p:nvPr>
            <p:ph type="title"/>
          </p:nvPr>
        </p:nvSpPr>
        <p:spPr>
          <a:xfrm>
            <a:off x="839788" y="850061"/>
            <a:ext cx="7758937" cy="931488"/>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A301AC-F035-5841-A645-F986AAB1D807}"/>
              </a:ext>
            </a:extLst>
          </p:cNvPr>
          <p:cNvSpPr>
            <a:spLocks noGrp="1"/>
          </p:cNvSpPr>
          <p:nvPr>
            <p:ph type="body" idx="1"/>
          </p:nvPr>
        </p:nvSpPr>
        <p:spPr>
          <a:xfrm>
            <a:off x="839788" y="1808535"/>
            <a:ext cx="5157787" cy="555251"/>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01405-F311-5348-822D-E0AEC72581E9}"/>
              </a:ext>
            </a:extLst>
          </p:cNvPr>
          <p:cNvSpPr>
            <a:spLocks noGrp="1"/>
          </p:cNvSpPr>
          <p:nvPr>
            <p:ph sz="half" idx="2"/>
          </p:nvPr>
        </p:nvSpPr>
        <p:spPr>
          <a:xfrm>
            <a:off x="839788" y="2377325"/>
            <a:ext cx="5157787" cy="327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E64A7-FE98-694B-BAB5-F66F35FEEA4E}"/>
              </a:ext>
            </a:extLst>
          </p:cNvPr>
          <p:cNvSpPr>
            <a:spLocks noGrp="1"/>
          </p:cNvSpPr>
          <p:nvPr>
            <p:ph type="body" sz="quarter" idx="3"/>
          </p:nvPr>
        </p:nvSpPr>
        <p:spPr>
          <a:xfrm>
            <a:off x="6172200" y="1808535"/>
            <a:ext cx="5183188" cy="555251"/>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8C782-EDD5-2C4D-967D-96CD2F3D8189}"/>
              </a:ext>
            </a:extLst>
          </p:cNvPr>
          <p:cNvSpPr>
            <a:spLocks noGrp="1"/>
          </p:cNvSpPr>
          <p:nvPr>
            <p:ph sz="quarter" idx="4"/>
          </p:nvPr>
        </p:nvSpPr>
        <p:spPr>
          <a:xfrm>
            <a:off x="6172200" y="2377325"/>
            <a:ext cx="5183188" cy="327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35E7F8A-B210-E94A-887A-ED2AD865561B}"/>
              </a:ext>
            </a:extLst>
          </p:cNvPr>
          <p:cNvSpPr>
            <a:spLocks noGrp="1"/>
          </p:cNvSpPr>
          <p:nvPr>
            <p:ph type="sldNum" sz="quarter" idx="12"/>
          </p:nvPr>
        </p:nvSpPr>
        <p:spPr/>
        <p:txBody>
          <a:bodyPr/>
          <a:lstStyle/>
          <a:p>
            <a:fld id="{0DAA9FA9-A658-1B49-A476-D660AA9EEA31}" type="slidenum">
              <a:rPr lang="en-US" smtClean="0"/>
              <a:t>‹#›</a:t>
            </a:fld>
            <a:endParaRPr lang="en-US"/>
          </a:p>
        </p:txBody>
      </p:sp>
    </p:spTree>
    <p:extLst>
      <p:ext uri="{BB962C8B-B14F-4D97-AF65-F5344CB8AC3E}">
        <p14:creationId xmlns:p14="http://schemas.microsoft.com/office/powerpoint/2010/main" val="161236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D4E28-BDBB-9B48-B7F5-915CA2D83A0E}"/>
              </a:ext>
            </a:extLst>
          </p:cNvPr>
          <p:cNvSpPr>
            <a:spLocks noGrp="1"/>
          </p:cNvSpPr>
          <p:nvPr>
            <p:ph type="title"/>
          </p:nvPr>
        </p:nvSpPr>
        <p:spPr>
          <a:xfrm>
            <a:off x="850075" y="836614"/>
            <a:ext cx="9675050" cy="828674"/>
          </a:xfrm>
          <a:prstGeom prst="rect">
            <a:avLst/>
          </a:prstGeom>
        </p:spPr>
        <p:txBody>
          <a:bodyPr vert="horz" lIns="91440" tIns="45720" rIns="91440" bIns="45720" rtlCol="0" anchor="t">
            <a:normAutofit/>
          </a:bodyPr>
          <a:lstStyle/>
          <a:p>
            <a:r>
              <a:rPr lang="en-US"/>
              <a:t>Click to edit Master title</a:t>
            </a:r>
          </a:p>
        </p:txBody>
      </p:sp>
      <p:sp>
        <p:nvSpPr>
          <p:cNvPr id="3" name="Text Placeholder 2">
            <a:extLst>
              <a:ext uri="{FF2B5EF4-FFF2-40B4-BE49-F238E27FC236}">
                <a16:creationId xmlns:a16="http://schemas.microsoft.com/office/drawing/2014/main" id="{72F5EB26-DA91-594A-9D9B-4827A168FFB2}"/>
              </a:ext>
            </a:extLst>
          </p:cNvPr>
          <p:cNvSpPr>
            <a:spLocks noGrp="1"/>
          </p:cNvSpPr>
          <p:nvPr>
            <p:ph type="body" idx="1"/>
          </p:nvPr>
        </p:nvSpPr>
        <p:spPr>
          <a:xfrm>
            <a:off x="850075" y="1670050"/>
            <a:ext cx="9675050" cy="35226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D7B96-A4B3-8847-8AD6-607CAB6A8E73}"/>
              </a:ext>
            </a:extLst>
          </p:cNvPr>
          <p:cNvSpPr>
            <a:spLocks noGrp="1"/>
          </p:cNvSpPr>
          <p:nvPr>
            <p:ph type="dt" sz="half" idx="2"/>
          </p:nvPr>
        </p:nvSpPr>
        <p:spPr>
          <a:xfrm>
            <a:off x="850075" y="5656263"/>
            <a:ext cx="2743200" cy="365125"/>
          </a:xfrm>
          <a:prstGeom prst="rect">
            <a:avLst/>
          </a:prstGeom>
        </p:spPr>
        <p:txBody>
          <a:bodyPr vert="horz" lIns="91440" tIns="45720" rIns="91440" bIns="45720" rtlCol="0" anchor="ctr"/>
          <a:lstStyle>
            <a:lvl1pPr algn="l">
              <a:defRPr sz="2000">
                <a:solidFill>
                  <a:schemeClr val="tx1"/>
                </a:solidFill>
              </a:defRPr>
            </a:lvl1pPr>
          </a:lstStyle>
          <a:p>
            <a:fld id="{5DE1A706-9C71-9546-AF13-802C73AECD4E}" type="datetime4">
              <a:rPr lang="en-CA" smtClean="0"/>
              <a:t>October 20, 2025</a:t>
            </a:fld>
            <a:endParaRPr lang="en-US" sz="2000"/>
          </a:p>
        </p:txBody>
      </p:sp>
      <p:sp>
        <p:nvSpPr>
          <p:cNvPr id="6" name="Slide Number Placeholder 5">
            <a:extLst>
              <a:ext uri="{FF2B5EF4-FFF2-40B4-BE49-F238E27FC236}">
                <a16:creationId xmlns:a16="http://schemas.microsoft.com/office/drawing/2014/main" id="{FAC686DB-A233-3843-BE17-F29EA163CE42}"/>
              </a:ext>
            </a:extLst>
          </p:cNvPr>
          <p:cNvSpPr>
            <a:spLocks noGrp="1"/>
          </p:cNvSpPr>
          <p:nvPr>
            <p:ph type="sldNum" sz="quarter" idx="4"/>
          </p:nvPr>
        </p:nvSpPr>
        <p:spPr>
          <a:xfrm>
            <a:off x="8598725" y="5656263"/>
            <a:ext cx="2743200" cy="365125"/>
          </a:xfrm>
          <a:prstGeom prst="rect">
            <a:avLst/>
          </a:prstGeom>
        </p:spPr>
        <p:txBody>
          <a:bodyPr vert="horz" lIns="91440" tIns="45720" rIns="91440" bIns="45720" rtlCol="0" anchor="ctr"/>
          <a:lstStyle>
            <a:lvl1pPr algn="r">
              <a:defRPr sz="2000">
                <a:solidFill>
                  <a:schemeClr val="tx1"/>
                </a:solidFill>
              </a:defRPr>
            </a:lvl1pPr>
          </a:lstStyle>
          <a:p>
            <a:fld id="{0DAA9FA9-A658-1B49-A476-D660AA9EEA31}" type="slidenum">
              <a:rPr lang="en-US" smtClean="0"/>
              <a:pPr/>
              <a:t>‹#›</a:t>
            </a:fld>
            <a:endParaRPr lang="en-US" sz="2000"/>
          </a:p>
        </p:txBody>
      </p:sp>
      <p:pic>
        <p:nvPicPr>
          <p:cNvPr id="11" name="Picture 10" descr="Logo&#10;&#10;Description automatically generated">
            <a:extLst>
              <a:ext uri="{FF2B5EF4-FFF2-40B4-BE49-F238E27FC236}">
                <a16:creationId xmlns:a16="http://schemas.microsoft.com/office/drawing/2014/main" id="{6260BB11-C4B7-044D-8467-052168E4DA72}"/>
              </a:ext>
            </a:extLst>
          </p:cNvPr>
          <p:cNvPicPr>
            <a:picLocks noChangeAspect="1"/>
          </p:cNvPicPr>
          <p:nvPr userDrawn="1"/>
        </p:nvPicPr>
        <p:blipFill>
          <a:blip r:embed="rId22"/>
          <a:stretch>
            <a:fillRect/>
          </a:stretch>
        </p:blipFill>
        <p:spPr>
          <a:xfrm>
            <a:off x="9868395" y="573119"/>
            <a:ext cx="1701532" cy="850766"/>
          </a:xfrm>
          <a:prstGeom prst="rect">
            <a:avLst/>
          </a:prstGeom>
        </p:spPr>
      </p:pic>
    </p:spTree>
    <p:extLst>
      <p:ext uri="{BB962C8B-B14F-4D97-AF65-F5344CB8AC3E}">
        <p14:creationId xmlns:p14="http://schemas.microsoft.com/office/powerpoint/2010/main" val="416374017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527">
          <p15:clr>
            <a:srgbClr val="F26B43"/>
          </p15:clr>
        </p15:guide>
        <p15:guide id="3" pos="279">
          <p15:clr>
            <a:srgbClr val="F26B43"/>
          </p15:clr>
        </p15:guide>
        <p15:guide id="4" orient="horz" pos="278">
          <p15:clr>
            <a:srgbClr val="F26B43"/>
          </p15:clr>
        </p15:guide>
        <p15:guide id="5" pos="7151">
          <p15:clr>
            <a:srgbClr val="F26B43"/>
          </p15:clr>
        </p15:guide>
        <p15:guide id="6" orient="horz" pos="3793">
          <p15:clr>
            <a:srgbClr val="F26B43"/>
          </p15:clr>
        </p15:guide>
        <p15:guide id="7" pos="7401">
          <p15:clr>
            <a:srgbClr val="F26B43"/>
          </p15:clr>
        </p15:guide>
        <p15:guide id="8"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78304-8938-479D-8111-AA943458A814}" type="datetime1">
              <a:rPr lang="en-US" smtClean="0"/>
              <a:t>10/20/2025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9964206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8" descr="A group of people posing for a photo&#10;&#10;Description automatically generated">
            <a:extLst>
              <a:ext uri="{FF2B5EF4-FFF2-40B4-BE49-F238E27FC236}">
                <a16:creationId xmlns:a16="http://schemas.microsoft.com/office/drawing/2014/main" id="{6D5B0AA6-601B-F14C-BE01-292EBA14EAC5}"/>
              </a:ext>
            </a:extLst>
          </p:cNvPr>
          <p:cNvPicPr>
            <a:picLocks noChangeAspect="1"/>
          </p:cNvPicPr>
          <p:nvPr/>
        </p:nvPicPr>
        <p:blipFill rotWithShape="1">
          <a:blip r:embed="rId3">
            <a:extLst>
              <a:ext uri="{28A0092B-C50C-407E-A947-70E740481C1C}">
                <a14:useLocalDpi xmlns:a14="http://schemas.microsoft.com/office/drawing/2010/main" val="0"/>
              </a:ext>
            </a:extLst>
          </a:blip>
          <a:srcRect l="14082" r="1896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8C8F6A6-50F8-7544-B92A-CCF074E07A1C}"/>
              </a:ext>
            </a:extLst>
          </p:cNvPr>
          <p:cNvSpPr>
            <a:spLocks noGrp="1"/>
          </p:cNvSpPr>
          <p:nvPr>
            <p:ph type="ctrTitle"/>
          </p:nvPr>
        </p:nvSpPr>
        <p:spPr>
          <a:xfrm>
            <a:off x="890337" y="15430"/>
            <a:ext cx="4545263" cy="3061018"/>
          </a:xfrm>
        </p:spPr>
        <p:txBody>
          <a:bodyPr anchor="b">
            <a:normAutofit/>
          </a:bodyPr>
          <a:lstStyle/>
          <a:p>
            <a:pPr algn="l"/>
            <a:r>
              <a:rPr lang="en-US" sz="5000">
                <a:latin typeface="Tw Cen MT" panose="020B0602020104020603" pitchFamily="34" charset="77"/>
              </a:rPr>
              <a:t>Generation Climate Action: </a:t>
            </a:r>
            <a:r>
              <a:rPr lang="en-US" sz="5000" i="1">
                <a:latin typeface="Tw Cen MT" panose="020B0602020104020603" pitchFamily="34" charset="77"/>
              </a:rPr>
              <a:t>Mathur v Ontario</a:t>
            </a:r>
          </a:p>
        </p:txBody>
      </p:sp>
      <p:sp>
        <p:nvSpPr>
          <p:cNvPr id="3" name="Subtitle 2">
            <a:extLst>
              <a:ext uri="{FF2B5EF4-FFF2-40B4-BE49-F238E27FC236}">
                <a16:creationId xmlns:a16="http://schemas.microsoft.com/office/drawing/2014/main" id="{69D1D456-6491-A54A-8038-6D0DC8AECCFC}"/>
              </a:ext>
            </a:extLst>
          </p:cNvPr>
          <p:cNvSpPr>
            <a:spLocks noGrp="1"/>
          </p:cNvSpPr>
          <p:nvPr>
            <p:ph type="subTitle" idx="1"/>
          </p:nvPr>
        </p:nvSpPr>
        <p:spPr>
          <a:xfrm>
            <a:off x="890338" y="4636008"/>
            <a:ext cx="4305350" cy="1932242"/>
          </a:xfrm>
        </p:spPr>
        <p:txBody>
          <a:bodyPr>
            <a:normAutofit/>
          </a:bodyPr>
          <a:lstStyle/>
          <a:p>
            <a:pPr algn="l">
              <a:spcBef>
                <a:spcPts val="0"/>
              </a:spcBef>
            </a:pPr>
            <a:endParaRPr lang="en-US">
              <a:latin typeface="Tw Cen MT" panose="020B0602020104020603" pitchFamily="34" charset="77"/>
            </a:endParaRPr>
          </a:p>
          <a:p>
            <a:pPr algn="l">
              <a:spcBef>
                <a:spcPts val="0"/>
              </a:spcBef>
            </a:pPr>
            <a:r>
              <a:rPr lang="en-US">
                <a:latin typeface="Tw Cen MT" panose="020B0602020104020603" pitchFamily="34" charset="77"/>
              </a:rPr>
              <a:t>Danielle Gallant &amp; Reid Gomme, Staff lawyers at Ecojustice</a:t>
            </a:r>
          </a:p>
          <a:p>
            <a:pPr algn="l">
              <a:spcBef>
                <a:spcPts val="0"/>
              </a:spcBef>
            </a:pPr>
            <a:r>
              <a:rPr lang="en-US">
                <a:latin typeface="Tw Cen MT" panose="020B0602020104020603" pitchFamily="34" charset="77"/>
              </a:rPr>
              <a:t>&amp; Alex Neufeldt, Applicant</a:t>
            </a:r>
          </a:p>
          <a:p>
            <a:pPr algn="l">
              <a:spcBef>
                <a:spcPts val="0"/>
              </a:spcBef>
            </a:pPr>
            <a:r>
              <a:rPr lang="en-US">
                <a:latin typeface="Tw Cen MT" panose="020B0602020104020603" pitchFamily="34" charset="77"/>
              </a:rPr>
              <a:t>October 20</a:t>
            </a:r>
            <a:r>
              <a:rPr lang="en-US" baseline="30000">
                <a:latin typeface="Tw Cen MT" panose="020B0602020104020603" pitchFamily="34" charset="77"/>
              </a:rPr>
              <a:t>th</a:t>
            </a:r>
            <a:r>
              <a:rPr lang="en-US">
                <a:latin typeface="Tw Cen MT" panose="020B0602020104020603" pitchFamily="34" charset="77"/>
              </a:rPr>
              <a:t>, 2025</a:t>
            </a:r>
          </a:p>
        </p:txBody>
      </p:sp>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BE7725-4450-2EBF-D765-8FE7F302FB27}"/>
              </a:ext>
            </a:extLst>
          </p:cNvPr>
          <p:cNvSpPr txBox="1"/>
          <p:nvPr/>
        </p:nvSpPr>
        <p:spPr>
          <a:xfrm>
            <a:off x="9186863" y="6486525"/>
            <a:ext cx="2886075" cy="369332"/>
          </a:xfrm>
          <a:prstGeom prst="rect">
            <a:avLst/>
          </a:prstGeom>
          <a:noFill/>
        </p:spPr>
        <p:txBody>
          <a:bodyPr wrap="square" rtlCol="0">
            <a:spAutoFit/>
          </a:bodyPr>
          <a:lstStyle/>
          <a:p>
            <a:r>
              <a:rPr lang="en-US">
                <a:latin typeface="Tw Cen MT" panose="020B0602020104020603" pitchFamily="34" charset="0"/>
              </a:rPr>
              <a:t>Photographer: Tilly Nelson</a:t>
            </a:r>
            <a:endParaRPr lang="en-CA">
              <a:latin typeface="Tw Cen MT" panose="020B0602020104020603" pitchFamily="34" charset="0"/>
            </a:endParaRPr>
          </a:p>
        </p:txBody>
      </p:sp>
    </p:spTree>
    <p:extLst>
      <p:ext uri="{BB962C8B-B14F-4D97-AF65-F5344CB8AC3E}">
        <p14:creationId xmlns:p14="http://schemas.microsoft.com/office/powerpoint/2010/main" val="2466032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1777B430-4732-5061-EC9A-1AFBE15C96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5C81CA-5988-26F5-C7A7-68A00E17EF21}"/>
              </a:ext>
            </a:extLst>
          </p:cNvPr>
          <p:cNvSpPr>
            <a:spLocks noGrp="1"/>
          </p:cNvSpPr>
          <p:nvPr>
            <p:ph type="title"/>
          </p:nvPr>
        </p:nvSpPr>
        <p:spPr>
          <a:xfrm>
            <a:off x="850076" y="836614"/>
            <a:ext cx="8151050" cy="828674"/>
          </a:xfrm>
        </p:spPr>
        <p:txBody>
          <a:bodyPr>
            <a:normAutofit fontScale="90000"/>
          </a:bodyPr>
          <a:lstStyle/>
          <a:p>
            <a:r>
              <a:rPr lang="en-CA" i="1"/>
              <a:t>Mathur v Ontario</a:t>
            </a:r>
            <a:r>
              <a:rPr lang="en-CA"/>
              <a:t>: making legal history (at the Court of Appeal)</a:t>
            </a:r>
            <a:endParaRPr lang="en-US"/>
          </a:p>
        </p:txBody>
      </p:sp>
      <p:sp>
        <p:nvSpPr>
          <p:cNvPr id="3" name="Content Placeholder 2">
            <a:extLst>
              <a:ext uri="{FF2B5EF4-FFF2-40B4-BE49-F238E27FC236}">
                <a16:creationId xmlns:a16="http://schemas.microsoft.com/office/drawing/2014/main" id="{BAC0D960-F36D-52D5-CD8E-2229A6761E4B}"/>
              </a:ext>
            </a:extLst>
          </p:cNvPr>
          <p:cNvSpPr txBox="1">
            <a:spLocks/>
          </p:cNvSpPr>
          <p:nvPr/>
        </p:nvSpPr>
        <p:spPr>
          <a:xfrm>
            <a:off x="700635" y="2357437"/>
            <a:ext cx="5517285" cy="398611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solidFill>
                  <a:schemeClr val="bg1"/>
                </a:solidFill>
                <a:latin typeface="Tw Cen MT" panose="020B0602020104020603" pitchFamily="34" charset="77"/>
              </a:rPr>
              <a:t>“This is not a positive rights case…Ontario voluntarily assumed a positive statutory obligation to combat climate change and to produce the Plan and the Target for that purpose. Ontario was therefore obligated to produce a plan and a target that were Charter compliant. …we allow the appeal.”</a:t>
            </a:r>
          </a:p>
        </p:txBody>
      </p:sp>
      <p:pic>
        <p:nvPicPr>
          <p:cNvPr id="4" name="Content Placeholder 6" descr="A close-up of a document&#10;&#10;Description automatically generated">
            <a:extLst>
              <a:ext uri="{FF2B5EF4-FFF2-40B4-BE49-F238E27FC236}">
                <a16:creationId xmlns:a16="http://schemas.microsoft.com/office/drawing/2014/main" id="{DA1C1D2A-6E2B-BB3C-A413-73F1BB8B4E35}"/>
              </a:ext>
            </a:extLst>
          </p:cNvPr>
          <p:cNvPicPr>
            <a:picLocks noChangeAspect="1"/>
          </p:cNvPicPr>
          <p:nvPr/>
        </p:nvPicPr>
        <p:blipFill>
          <a:blip r:embed="rId3"/>
          <a:stretch>
            <a:fillRect/>
          </a:stretch>
        </p:blipFill>
        <p:spPr>
          <a:xfrm>
            <a:off x="7164268" y="1665288"/>
            <a:ext cx="3673715" cy="4895849"/>
          </a:xfrm>
          <a:prstGeom prst="rect">
            <a:avLst/>
          </a:prstGeom>
        </p:spPr>
      </p:pic>
    </p:spTree>
    <p:extLst>
      <p:ext uri="{BB962C8B-B14F-4D97-AF65-F5344CB8AC3E}">
        <p14:creationId xmlns:p14="http://schemas.microsoft.com/office/powerpoint/2010/main" val="36595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CC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C639-38F1-FB47-8CF0-9F962BBB59DF}"/>
              </a:ext>
            </a:extLst>
          </p:cNvPr>
          <p:cNvSpPr>
            <a:spLocks noGrp="1"/>
          </p:cNvSpPr>
          <p:nvPr>
            <p:ph type="title"/>
          </p:nvPr>
        </p:nvSpPr>
        <p:spPr>
          <a:xfrm>
            <a:off x="695325" y="888999"/>
            <a:ext cx="10798176" cy="1051914"/>
          </a:xfrm>
        </p:spPr>
        <p:txBody>
          <a:bodyPr>
            <a:normAutofit/>
          </a:bodyPr>
          <a:lstStyle/>
          <a:p>
            <a:r>
              <a:rPr lang="en-US" i="1">
                <a:latin typeface="Tw Cen MT" panose="020B0602020104020603" pitchFamily="34" charset="77"/>
              </a:rPr>
              <a:t>Mathur v Ontario: </a:t>
            </a:r>
            <a:r>
              <a:rPr lang="en-US">
                <a:latin typeface="Tw Cen MT" panose="020B0602020104020603" pitchFamily="34" charset="77"/>
              </a:rPr>
              <a:t>making legal history</a:t>
            </a:r>
          </a:p>
        </p:txBody>
      </p:sp>
      <p:sp>
        <p:nvSpPr>
          <p:cNvPr id="6" name="Slide Number Placeholder 5">
            <a:extLst>
              <a:ext uri="{FF2B5EF4-FFF2-40B4-BE49-F238E27FC236}">
                <a16:creationId xmlns:a16="http://schemas.microsoft.com/office/drawing/2014/main" id="{5B5436B6-6EDD-6842-973C-AA0A59F18944}"/>
              </a:ext>
            </a:extLst>
          </p:cNvPr>
          <p:cNvSpPr>
            <a:spLocks noGrp="1"/>
          </p:cNvSpPr>
          <p:nvPr>
            <p:ph type="sldNum" sz="quarter" idx="12"/>
          </p:nvPr>
        </p:nvSpPr>
        <p:spPr/>
        <p:txBody>
          <a:bodyPr>
            <a:normAutofit/>
          </a:bodyPr>
          <a:lstStyle/>
          <a:p>
            <a:pPr>
              <a:lnSpc>
                <a:spcPct val="90000"/>
              </a:lnSpc>
              <a:spcAft>
                <a:spcPts val="600"/>
              </a:spcAft>
            </a:pPr>
            <a:fld id="{87E7843D-FF13-4365-9478-9625B70A2705}" type="slidenum">
              <a:rPr lang="en-US" smtClean="0"/>
              <a:pPr>
                <a:lnSpc>
                  <a:spcPct val="90000"/>
                </a:lnSpc>
                <a:spcAft>
                  <a:spcPts val="600"/>
                </a:spcAft>
              </a:pPr>
              <a:t>11</a:t>
            </a:fld>
            <a:endParaRPr lang="en-US"/>
          </a:p>
        </p:txBody>
      </p:sp>
      <p:graphicFrame>
        <p:nvGraphicFramePr>
          <p:cNvPr id="7" name="Content Placeholder 8">
            <a:extLst>
              <a:ext uri="{FF2B5EF4-FFF2-40B4-BE49-F238E27FC236}">
                <a16:creationId xmlns:a16="http://schemas.microsoft.com/office/drawing/2014/main" id="{BD12EBE1-4AFA-5416-E088-C7BEB2DF9D1D}"/>
              </a:ext>
            </a:extLst>
          </p:cNvPr>
          <p:cNvGraphicFramePr/>
          <p:nvPr>
            <p:extLst>
              <p:ext uri="{D42A27DB-BD31-4B8C-83A1-F6EECF244321}">
                <p14:modId xmlns:p14="http://schemas.microsoft.com/office/powerpoint/2010/main" val="575060518"/>
              </p:ext>
            </p:extLst>
          </p:nvPr>
        </p:nvGraphicFramePr>
        <p:xfrm>
          <a:off x="988215" y="2324099"/>
          <a:ext cx="10693401" cy="385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1E7543A-5C13-978C-73CA-93FF8CB36C0F}"/>
              </a:ext>
            </a:extLst>
          </p:cNvPr>
          <p:cNvSpPr txBox="1"/>
          <p:nvPr/>
        </p:nvSpPr>
        <p:spPr>
          <a:xfrm>
            <a:off x="8730695" y="4357181"/>
            <a:ext cx="1889680" cy="923330"/>
          </a:xfrm>
          <a:prstGeom prst="rect">
            <a:avLst/>
          </a:prstGeom>
          <a:noFill/>
        </p:spPr>
        <p:txBody>
          <a:bodyPr wrap="square" rtlCol="0">
            <a:spAutoFit/>
          </a:bodyPr>
          <a:lstStyle/>
          <a:p>
            <a:r>
              <a:rPr lang="en-US">
                <a:latin typeface="Tw Cen MT" panose="020B0602020104020603" pitchFamily="34" charset="0"/>
              </a:rPr>
              <a:t>Ontario’s Appeal request rejected by the SCC</a:t>
            </a:r>
            <a:endParaRPr lang="en-CA">
              <a:latin typeface="Tw Cen MT" panose="020B0602020104020603" pitchFamily="34" charset="0"/>
            </a:endParaRPr>
          </a:p>
        </p:txBody>
      </p:sp>
      <p:sp>
        <p:nvSpPr>
          <p:cNvPr id="9" name="TextBox 8">
            <a:extLst>
              <a:ext uri="{FF2B5EF4-FFF2-40B4-BE49-F238E27FC236}">
                <a16:creationId xmlns:a16="http://schemas.microsoft.com/office/drawing/2014/main" id="{FA7CC935-84DA-8D91-B441-79BB569964D3}"/>
              </a:ext>
            </a:extLst>
          </p:cNvPr>
          <p:cNvSpPr txBox="1"/>
          <p:nvPr/>
        </p:nvSpPr>
        <p:spPr>
          <a:xfrm>
            <a:off x="7643283" y="3184820"/>
            <a:ext cx="2413262" cy="923330"/>
          </a:xfrm>
          <a:prstGeom prst="rect">
            <a:avLst/>
          </a:prstGeom>
          <a:noFill/>
        </p:spPr>
        <p:txBody>
          <a:bodyPr wrap="square" rtlCol="0">
            <a:spAutoFit/>
          </a:bodyPr>
          <a:lstStyle/>
          <a:p>
            <a:r>
              <a:rPr lang="en-US">
                <a:latin typeface="Tw Cen MT" panose="020B0602020104020603" pitchFamily="34" charset="0"/>
              </a:rPr>
              <a:t>Appeal granted by </a:t>
            </a:r>
          </a:p>
          <a:p>
            <a:r>
              <a:rPr lang="en-US">
                <a:latin typeface="Tw Cen MT" panose="020B0602020104020603" pitchFamily="34" charset="0"/>
              </a:rPr>
              <a:t>the Ontario Court of Appeal</a:t>
            </a:r>
            <a:endParaRPr lang="en-CA">
              <a:latin typeface="Tw Cen MT" panose="020B0602020104020603" pitchFamily="34" charset="0"/>
            </a:endParaRPr>
          </a:p>
        </p:txBody>
      </p:sp>
    </p:spTree>
    <p:extLst>
      <p:ext uri="{BB962C8B-B14F-4D97-AF65-F5344CB8AC3E}">
        <p14:creationId xmlns:p14="http://schemas.microsoft.com/office/powerpoint/2010/main" val="2538232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2280-1EE7-119C-C442-53DAFAC3BDD2}"/>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37C74227-11B0-07D0-12CD-2EB188A31565}"/>
              </a:ext>
            </a:extLst>
          </p:cNvPr>
          <p:cNvSpPr>
            <a:spLocks noGrp="1"/>
          </p:cNvSpPr>
          <p:nvPr>
            <p:ph type="body" idx="1"/>
          </p:nvPr>
        </p:nvSpPr>
        <p:spPr>
          <a:xfrm>
            <a:off x="458467" y="1994439"/>
            <a:ext cx="5157787" cy="555251"/>
          </a:xfrm>
        </p:spPr>
        <p:txBody>
          <a:bodyPr anchor="t">
            <a:normAutofit/>
          </a:bodyPr>
          <a:lstStyle/>
          <a:p>
            <a:r>
              <a:rPr lang="en-US"/>
              <a:t>The 7 youth Applicants then (2019)…</a:t>
            </a:r>
          </a:p>
        </p:txBody>
      </p:sp>
      <p:pic>
        <p:nvPicPr>
          <p:cNvPr id="7" name="Content Placeholder 8" descr="A group of people posing for a photo&#10;&#10;Description automatically generated">
            <a:extLst>
              <a:ext uri="{FF2B5EF4-FFF2-40B4-BE49-F238E27FC236}">
                <a16:creationId xmlns:a16="http://schemas.microsoft.com/office/drawing/2014/main" id="{4B4A0E86-A06B-C497-5685-2E6549837C7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 b="4757"/>
          <a:stretch/>
        </p:blipFill>
        <p:spPr>
          <a:xfrm>
            <a:off x="6242908" y="2522258"/>
            <a:ext cx="5503449" cy="3498684"/>
          </a:xfrm>
          <a:prstGeom prst="rect">
            <a:avLst/>
          </a:prstGeom>
          <a:noFill/>
        </p:spPr>
      </p:pic>
      <p:sp>
        <p:nvSpPr>
          <p:cNvPr id="12" name="Text Placeholder 4">
            <a:extLst>
              <a:ext uri="{FF2B5EF4-FFF2-40B4-BE49-F238E27FC236}">
                <a16:creationId xmlns:a16="http://schemas.microsoft.com/office/drawing/2014/main" id="{8067715A-1938-255A-5DF7-BF9B56030356}"/>
              </a:ext>
            </a:extLst>
          </p:cNvPr>
          <p:cNvSpPr>
            <a:spLocks noGrp="1"/>
          </p:cNvSpPr>
          <p:nvPr>
            <p:ph type="body" sz="quarter" idx="3"/>
          </p:nvPr>
        </p:nvSpPr>
        <p:spPr>
          <a:xfrm>
            <a:off x="6172200" y="1967007"/>
            <a:ext cx="5183188" cy="555251"/>
          </a:xfrm>
        </p:spPr>
        <p:txBody>
          <a:bodyPr anchor="t">
            <a:normAutofit/>
          </a:bodyPr>
          <a:lstStyle/>
          <a:p>
            <a:r>
              <a:rPr lang="en-US"/>
              <a:t>…And now!</a:t>
            </a:r>
          </a:p>
        </p:txBody>
      </p:sp>
      <p:pic>
        <p:nvPicPr>
          <p:cNvPr id="8" name="Content Placeholder 7">
            <a:extLst>
              <a:ext uri="{FF2B5EF4-FFF2-40B4-BE49-F238E27FC236}">
                <a16:creationId xmlns:a16="http://schemas.microsoft.com/office/drawing/2014/main" id="{A1CD36EC-C4F6-03A6-A8A0-AB2FFA9AB5BE}"/>
              </a:ext>
            </a:extLst>
          </p:cNvPr>
          <p:cNvPicPr>
            <a:picLocks noGrp="1" noChangeAspect="1"/>
          </p:cNvPicPr>
          <p:nvPr>
            <p:ph sz="quarter" idx="4"/>
          </p:nvPr>
        </p:nvPicPr>
        <p:blipFill>
          <a:blip r:embed="rId3"/>
          <a:srcRect b="4871"/>
          <a:stretch/>
        </p:blipFill>
        <p:spPr>
          <a:xfrm>
            <a:off x="442912" y="2549690"/>
            <a:ext cx="5487894" cy="3471698"/>
          </a:xfrm>
          <a:prstGeom prst="rect">
            <a:avLst/>
          </a:prstGeom>
          <a:noFill/>
        </p:spPr>
      </p:pic>
      <p:sp>
        <p:nvSpPr>
          <p:cNvPr id="2" name="Title 1">
            <a:extLst>
              <a:ext uri="{FF2B5EF4-FFF2-40B4-BE49-F238E27FC236}">
                <a16:creationId xmlns:a16="http://schemas.microsoft.com/office/drawing/2014/main" id="{8E562626-ED14-8779-CE24-F02350DCA8A9}"/>
              </a:ext>
            </a:extLst>
          </p:cNvPr>
          <p:cNvSpPr txBox="1">
            <a:spLocks/>
          </p:cNvSpPr>
          <p:nvPr/>
        </p:nvSpPr>
        <p:spPr>
          <a:xfrm>
            <a:off x="839788" y="850061"/>
            <a:ext cx="8828319" cy="1144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CA" i="1"/>
              <a:t>Mathur</a:t>
            </a:r>
            <a:r>
              <a:rPr lang="en-CA"/>
              <a:t> </a:t>
            </a:r>
            <a:r>
              <a:rPr lang="en-CA" i="1"/>
              <a:t>v Ontario</a:t>
            </a:r>
            <a:r>
              <a:rPr lang="en-CA"/>
              <a:t>: a youth-led case</a:t>
            </a:r>
          </a:p>
          <a:p>
            <a:endParaRPr lang="en-US"/>
          </a:p>
        </p:txBody>
      </p:sp>
    </p:spTree>
    <p:extLst>
      <p:ext uri="{BB962C8B-B14F-4D97-AF65-F5344CB8AC3E}">
        <p14:creationId xmlns:p14="http://schemas.microsoft.com/office/powerpoint/2010/main" val="62954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93FDB-117A-78CD-F4BA-505B77C9D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27C16-7CAE-93F4-F433-7867DBFBDB3C}"/>
              </a:ext>
            </a:extLst>
          </p:cNvPr>
          <p:cNvSpPr txBox="1">
            <a:spLocks/>
          </p:cNvSpPr>
          <p:nvPr/>
        </p:nvSpPr>
        <p:spPr>
          <a:xfrm>
            <a:off x="839788" y="850061"/>
            <a:ext cx="8828319" cy="1144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CA" i="1"/>
              <a:t>Mathur</a:t>
            </a:r>
            <a:r>
              <a:rPr lang="en-CA"/>
              <a:t> </a:t>
            </a:r>
            <a:r>
              <a:rPr lang="en-CA" i="1"/>
              <a:t>v Ontario</a:t>
            </a:r>
            <a:r>
              <a:rPr lang="en-CA"/>
              <a:t>: a youth-led case</a:t>
            </a:r>
          </a:p>
          <a:p>
            <a:endParaRPr lang="en-US"/>
          </a:p>
        </p:txBody>
      </p:sp>
      <p:pic>
        <p:nvPicPr>
          <p:cNvPr id="15" name="Content Placeholder 12" descr="A picture containing text, person&#10;&#10;Description automatically generated">
            <a:extLst>
              <a:ext uri="{FF2B5EF4-FFF2-40B4-BE49-F238E27FC236}">
                <a16:creationId xmlns:a16="http://schemas.microsoft.com/office/drawing/2014/main" id="{C84CA49E-A04B-D289-4B3D-B5C7E98590E3}"/>
              </a:ext>
            </a:extLst>
          </p:cNvPr>
          <p:cNvPicPr>
            <a:picLocks noChangeAspect="1"/>
          </p:cNvPicPr>
          <p:nvPr/>
        </p:nvPicPr>
        <p:blipFill rotWithShape="1">
          <a:blip r:embed="rId2"/>
          <a:srcRect t="148" b="12898"/>
          <a:stretch/>
        </p:blipFill>
        <p:spPr>
          <a:xfrm>
            <a:off x="419214" y="1733056"/>
            <a:ext cx="5472000" cy="4758128"/>
          </a:xfrm>
          <a:prstGeom prst="rect">
            <a:avLst/>
          </a:prstGeom>
          <a:noFill/>
        </p:spPr>
      </p:pic>
      <p:pic>
        <p:nvPicPr>
          <p:cNvPr id="16" name="Content Placeholder 14" descr="A person standing next to a tree&#10;&#10;Description automatically generated with low confidence">
            <a:extLst>
              <a:ext uri="{FF2B5EF4-FFF2-40B4-BE49-F238E27FC236}">
                <a16:creationId xmlns:a16="http://schemas.microsoft.com/office/drawing/2014/main" id="{8C706CB1-3F71-E80E-900A-CB0802128491}"/>
              </a:ext>
            </a:extLst>
          </p:cNvPr>
          <p:cNvPicPr>
            <a:picLocks noGrp="1" noChangeAspect="1"/>
          </p:cNvPicPr>
          <p:nvPr>
            <p:ph sz="half" idx="2"/>
          </p:nvPr>
        </p:nvPicPr>
        <p:blipFill rotWithShape="1">
          <a:blip r:embed="rId3"/>
          <a:srcRect t="3078" r="-4" b="11949"/>
          <a:stretch/>
        </p:blipFill>
        <p:spPr>
          <a:xfrm>
            <a:off x="6172987" y="1733056"/>
            <a:ext cx="5599799" cy="4758128"/>
          </a:xfrm>
          <a:noFill/>
        </p:spPr>
      </p:pic>
    </p:spTree>
    <p:extLst>
      <p:ext uri="{BB962C8B-B14F-4D97-AF65-F5344CB8AC3E}">
        <p14:creationId xmlns:p14="http://schemas.microsoft.com/office/powerpoint/2010/main" val="208833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CCFA"/>
        </a:solidFill>
        <a:effectLst/>
      </p:bgPr>
    </p:bg>
    <p:spTree>
      <p:nvGrpSpPr>
        <p:cNvPr id="1" name="">
          <a:extLst>
            <a:ext uri="{FF2B5EF4-FFF2-40B4-BE49-F238E27FC236}">
              <a16:creationId xmlns:a16="http://schemas.microsoft.com/office/drawing/2014/main" id="{EA479F51-18E7-27F6-669B-D1D64DB55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87D68-A31C-0EB8-5411-AD06AB222EAE}"/>
              </a:ext>
            </a:extLst>
          </p:cNvPr>
          <p:cNvSpPr>
            <a:spLocks noGrp="1"/>
          </p:cNvSpPr>
          <p:nvPr>
            <p:ph type="title"/>
          </p:nvPr>
        </p:nvSpPr>
        <p:spPr>
          <a:xfrm>
            <a:off x="850075" y="836614"/>
            <a:ext cx="7748650" cy="828674"/>
          </a:xfrm>
        </p:spPr>
        <p:txBody>
          <a:bodyPr anchor="t">
            <a:normAutofit fontScale="90000"/>
          </a:bodyPr>
          <a:lstStyle/>
          <a:p>
            <a:r>
              <a:rPr lang="en-CA" i="1"/>
              <a:t>Mathur</a:t>
            </a:r>
            <a:r>
              <a:rPr lang="en-CA"/>
              <a:t> </a:t>
            </a:r>
            <a:r>
              <a:rPr lang="en-CA" i="1"/>
              <a:t>v Ontario</a:t>
            </a:r>
            <a:r>
              <a:rPr lang="en-CA"/>
              <a:t>: a youth-led case</a:t>
            </a:r>
            <a:endParaRPr lang="en-US"/>
          </a:p>
        </p:txBody>
      </p:sp>
      <p:pic>
        <p:nvPicPr>
          <p:cNvPr id="5" name="Picture 2" descr="The seven applicants in youth climate case, along with Ecojustice lawyers">
            <a:extLst>
              <a:ext uri="{FF2B5EF4-FFF2-40B4-BE49-F238E27FC236}">
                <a16:creationId xmlns:a16="http://schemas.microsoft.com/office/drawing/2014/main" id="{4704A2DB-8A58-3E6E-B43E-185062E4E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61" r="15954" b="2"/>
          <a:stretch/>
        </p:blipFill>
        <p:spPr bwMode="auto">
          <a:xfrm>
            <a:off x="914400" y="1779980"/>
            <a:ext cx="5181600" cy="3990975"/>
          </a:xfrm>
          <a:prstGeom prst="rect">
            <a:avLst/>
          </a:prstGeom>
          <a:solidFill>
            <a:srgbClr val="FFFFFF"/>
          </a:solidFill>
        </p:spPr>
      </p:pic>
      <p:sp>
        <p:nvSpPr>
          <p:cNvPr id="6" name="TextBox 5">
            <a:extLst>
              <a:ext uri="{FF2B5EF4-FFF2-40B4-BE49-F238E27FC236}">
                <a16:creationId xmlns:a16="http://schemas.microsoft.com/office/drawing/2014/main" id="{8EA90B4D-A82C-B610-B69F-3772762DA0F3}"/>
              </a:ext>
            </a:extLst>
          </p:cNvPr>
          <p:cNvSpPr txBox="1"/>
          <p:nvPr/>
        </p:nvSpPr>
        <p:spPr>
          <a:xfrm>
            <a:off x="850075" y="5867497"/>
            <a:ext cx="38581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err="1">
                <a:ln>
                  <a:noFill/>
                </a:ln>
                <a:solidFill>
                  <a:srgbClr val="3C4014"/>
                </a:solidFill>
                <a:effectLst/>
                <a:uLnTx/>
                <a:uFillTx/>
                <a:latin typeface="Tw Cen MT" panose="020B0602020104020603"/>
                <a:ea typeface="+mn-ea"/>
                <a:cs typeface="+mn-cs"/>
              </a:rPr>
              <a:t>Photographer</a:t>
            </a:r>
            <a:r>
              <a:rPr kumimoji="0" lang="fr-CA" sz="1400" b="0" i="0" u="none" strike="noStrike" kern="1200" cap="none" spc="0" normalizeH="0" baseline="0" noProof="0">
                <a:ln>
                  <a:noFill/>
                </a:ln>
                <a:solidFill>
                  <a:srgbClr val="3C4014"/>
                </a:solidFill>
                <a:effectLst/>
                <a:uLnTx/>
                <a:uFillTx/>
                <a:latin typeface="Tw Cen MT" panose="020B0602020104020603"/>
                <a:ea typeface="+mn-ea"/>
                <a:cs typeface="+mn-cs"/>
              </a:rPr>
              <a:t>: </a:t>
            </a:r>
            <a:r>
              <a:rPr kumimoji="0" lang="fr-CA" sz="1400" b="0" i="0" u="none" strike="noStrike" kern="1200" cap="none" spc="0" normalizeH="0" baseline="0" noProof="0" err="1">
                <a:ln>
                  <a:noFill/>
                </a:ln>
                <a:solidFill>
                  <a:srgbClr val="3C4014"/>
                </a:solidFill>
                <a:effectLst/>
                <a:uLnTx/>
                <a:uFillTx/>
                <a:latin typeface="Tw Cen MT" panose="020B0602020104020603"/>
                <a:ea typeface="+mn-ea"/>
                <a:cs typeface="+mn-cs"/>
              </a:rPr>
              <a:t>Mitchel</a:t>
            </a:r>
            <a:r>
              <a:rPr kumimoji="0" lang="fr-CA" sz="1400" b="0" i="0" u="none" strike="noStrike" kern="1200" cap="none" spc="0" normalizeH="0" baseline="0" noProof="0">
                <a:ln>
                  <a:noFill/>
                </a:ln>
                <a:solidFill>
                  <a:srgbClr val="3C4014"/>
                </a:solidFill>
                <a:effectLst/>
                <a:uLnTx/>
                <a:uFillTx/>
                <a:latin typeface="Tw Cen MT" panose="020B0602020104020603"/>
                <a:ea typeface="+mn-ea"/>
                <a:cs typeface="+mn-cs"/>
              </a:rPr>
              <a:t> Raphael</a:t>
            </a:r>
            <a:endParaRPr kumimoji="0" lang="en-US" sz="1400" b="0" i="0" u="none" strike="noStrike" kern="1200" cap="none" spc="0" normalizeH="0" baseline="0" noProof="0">
              <a:ln>
                <a:noFill/>
              </a:ln>
              <a:solidFill>
                <a:srgbClr val="3C4014"/>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93930AB7-544D-22C8-8CC9-6AE644C59E0B}"/>
              </a:ext>
            </a:extLst>
          </p:cNvPr>
          <p:cNvSpPr txBox="1"/>
          <p:nvPr/>
        </p:nvSpPr>
        <p:spPr>
          <a:xfrm>
            <a:off x="6341499" y="1774069"/>
            <a:ext cx="518160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a:ln>
                  <a:noFill/>
                </a:ln>
                <a:solidFill>
                  <a:srgbClr val="3C4014"/>
                </a:solidFill>
                <a:effectLst/>
                <a:uLnTx/>
                <a:uFillTx/>
                <a:latin typeface="Tw Cen MT" panose="020B0602020104020603"/>
                <a:ea typeface="+mn-ea"/>
                <a:cs typeface="+mn-cs"/>
              </a:rPr>
              <a:t>Questions for Alex: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3C4014"/>
                </a:solidFill>
                <a:latin typeface="Tw Cen MT" panose="020B0602020104020603"/>
              </a:rPr>
              <a:t>W</a:t>
            </a:r>
            <a:r>
              <a:rPr kumimoji="0" lang="en-US" sz="2800" b="0" u="none" strike="noStrike" kern="1200" cap="none" spc="0" normalizeH="0" baseline="0" noProof="0">
                <a:ln>
                  <a:noFill/>
                </a:ln>
                <a:solidFill>
                  <a:srgbClr val="3C4014"/>
                </a:solidFill>
                <a:effectLst/>
                <a:uLnTx/>
                <a:uFillTx/>
                <a:latin typeface="Tw Cen MT" panose="020B0602020104020603"/>
                <a:ea typeface="+mn-ea"/>
                <a:cs typeface="+mn-cs"/>
              </a:rPr>
              <a:t>hat has been your experience of being part of this case?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srgbClr val="3C4014"/>
                </a:solidFill>
                <a:effectLst/>
                <a:uLnTx/>
                <a:uFillTx/>
                <a:latin typeface="Tw Cen MT" panose="020B0602020104020603"/>
                <a:ea typeface="+mn-ea"/>
                <a:cs typeface="+mn-cs"/>
              </a:rPr>
              <a:t>Is it what you expected, or have some things surprised you?</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3C4014"/>
                </a:solidFill>
                <a:latin typeface="Tw Cen MT" panose="020B0602020104020603"/>
              </a:rPr>
              <a:t>How are you feeling about going back to the Superior Court in December?</a:t>
            </a:r>
            <a:endParaRPr kumimoji="0" lang="en-US" sz="2800" b="0" u="none" strike="noStrike" kern="1200" cap="none" spc="0" normalizeH="0" baseline="0" noProof="0">
              <a:ln>
                <a:noFill/>
              </a:ln>
              <a:solidFill>
                <a:srgbClr val="3C4014"/>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3842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FE53E452-D7CF-0CF3-6B66-3D9C5BF5A7C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0E9AEA2-0611-139B-BDB5-9D1A939FD92F}"/>
              </a:ext>
            </a:extLst>
          </p:cNvPr>
          <p:cNvSpPr>
            <a:spLocks noGrp="1"/>
          </p:cNvSpPr>
          <p:nvPr>
            <p:ph type="title"/>
          </p:nvPr>
        </p:nvSpPr>
        <p:spPr>
          <a:xfrm>
            <a:off x="838200" y="365125"/>
            <a:ext cx="10515600" cy="1325563"/>
          </a:xfrm>
        </p:spPr>
        <p:txBody>
          <a:bodyPr/>
          <a:lstStyle/>
          <a:p>
            <a:r>
              <a:rPr lang="en-US" i="1">
                <a:latin typeface="Tw Cen MT"/>
              </a:rPr>
              <a:t>Mathur v Ontario: </a:t>
            </a:r>
            <a:r>
              <a:rPr lang="en-US">
                <a:latin typeface="Tw Cen MT"/>
              </a:rPr>
              <a:t>what happens now?</a:t>
            </a:r>
            <a:endParaRPr lang="en-US"/>
          </a:p>
        </p:txBody>
      </p:sp>
      <p:sp>
        <p:nvSpPr>
          <p:cNvPr id="10" name="TextBox 9">
            <a:extLst>
              <a:ext uri="{FF2B5EF4-FFF2-40B4-BE49-F238E27FC236}">
                <a16:creationId xmlns:a16="http://schemas.microsoft.com/office/drawing/2014/main" id="{1B7E2E23-E9E9-EC88-0805-9B77B9A85DFC}"/>
              </a:ext>
            </a:extLst>
          </p:cNvPr>
          <p:cNvSpPr txBox="1"/>
          <p:nvPr/>
        </p:nvSpPr>
        <p:spPr>
          <a:xfrm>
            <a:off x="762152" y="1473323"/>
            <a:ext cx="10398950" cy="640175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CA" sz="2800"/>
              <a:t>We are preparing for the Superior Court re-hearing in December </a:t>
            </a:r>
          </a:p>
          <a:p>
            <a:pPr marL="342900" indent="-342900">
              <a:buFont typeface="Arial" panose="020B0604020202020204" pitchFamily="34" charset="0"/>
              <a:buChar char="•"/>
            </a:pPr>
            <a:r>
              <a:rPr lang="en-CA" sz="2800"/>
              <a:t>In the meantime… </a:t>
            </a:r>
            <a:r>
              <a:rPr lang="en-US" sz="2800" b="1"/>
              <a:t>International Court of Justice (ICJ) Advisory Opinion</a:t>
            </a:r>
            <a:r>
              <a:rPr lang="en-US" sz="2800"/>
              <a:t> on the Obligations of States in respect of Climate Change –  July 2025</a:t>
            </a:r>
            <a:endParaRPr lang="en-CA" sz="2800"/>
          </a:p>
          <a:p>
            <a:pPr marL="342900" indent="-342900">
              <a:buFont typeface="Arial" panose="020B0604020202020204" pitchFamily="34" charset="0"/>
              <a:buChar char="•"/>
            </a:pPr>
            <a:r>
              <a:rPr lang="en-US" sz="2800"/>
              <a:t>Non-binding on Canadian courts, but highly persuasive  </a:t>
            </a:r>
            <a:endParaRPr lang="en-CA" sz="2800" dirty="0"/>
          </a:p>
          <a:p>
            <a:pPr marL="342900" indent="-342900">
              <a:buFont typeface="Arial" panose="020B0604020202020204" pitchFamily="34" charset="0"/>
              <a:buChar char="•"/>
            </a:pPr>
            <a:r>
              <a:rPr lang="en-US" sz="2800"/>
              <a:t>Key issues decided:</a:t>
            </a:r>
            <a:endParaRPr lang="en-CA" sz="2800" dirty="0"/>
          </a:p>
          <a:p>
            <a:pPr marL="800100" lvl="1" indent="-342900">
              <a:buAutoNum type="alphaLcParenR"/>
            </a:pPr>
            <a:endParaRPr lang="en-US" sz="2800" dirty="0"/>
          </a:p>
          <a:p>
            <a:pPr marL="971550" lvl="1" indent="-514350">
              <a:buAutoNum type="alphaLcParenR"/>
            </a:pPr>
            <a:r>
              <a:rPr lang="en-US" sz="2800"/>
              <a:t>The obligations of States under international law to ensure the protection of the environment and present and future generations from GHG emissions</a:t>
            </a:r>
            <a:endParaRPr lang="en-US" dirty="0"/>
          </a:p>
          <a:p>
            <a:pPr marL="971550" lvl="1" indent="-514350">
              <a:buAutoNum type="alphaLcParenR"/>
            </a:pPr>
            <a:r>
              <a:rPr lang="en-US" sz="2800"/>
              <a:t>The legal consequences of failing those obligations</a:t>
            </a:r>
            <a:endParaRPr lang="en-US" sz="2800" dirty="0"/>
          </a:p>
          <a:p>
            <a:pPr marL="800100" lvl="1" indent="-342900">
              <a:buAutoNum type="alphaLcParenR"/>
            </a:pPr>
            <a:endParaRPr lang="en-CA" sz="2800" dirty="0"/>
          </a:p>
          <a:p>
            <a:pPr marL="800100" lvl="1" indent="-342900">
              <a:buAutoNum type="alphaLcParenR"/>
            </a:pPr>
            <a:endParaRPr lang="en-CA" sz="2800" dirty="0"/>
          </a:p>
          <a:p>
            <a:pPr lvl="2"/>
            <a:endParaRPr lang="en-CA" sz="2800"/>
          </a:p>
          <a:p>
            <a:endParaRPr lang="en-US"/>
          </a:p>
        </p:txBody>
      </p:sp>
    </p:spTree>
    <p:extLst>
      <p:ext uri="{BB962C8B-B14F-4D97-AF65-F5344CB8AC3E}">
        <p14:creationId xmlns:p14="http://schemas.microsoft.com/office/powerpoint/2010/main" val="250115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D151B627-D86D-BF3E-215E-8EF8D49E694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720825-C378-22A0-E4A9-37BA79AD9B57}"/>
              </a:ext>
            </a:extLst>
          </p:cNvPr>
          <p:cNvSpPr>
            <a:spLocks noGrp="1"/>
          </p:cNvSpPr>
          <p:nvPr>
            <p:ph type="title"/>
          </p:nvPr>
        </p:nvSpPr>
        <p:spPr>
          <a:xfrm>
            <a:off x="838200" y="365125"/>
            <a:ext cx="10515600" cy="1325563"/>
          </a:xfrm>
        </p:spPr>
        <p:txBody>
          <a:bodyPr/>
          <a:lstStyle/>
          <a:p>
            <a:r>
              <a:rPr lang="en-US" i="1">
                <a:latin typeface="Tw Cen MT"/>
              </a:rPr>
              <a:t>Mathur</a:t>
            </a:r>
            <a:r>
              <a:rPr lang="en-US">
                <a:latin typeface="Tw Cen MT"/>
              </a:rPr>
              <a:t> </a:t>
            </a:r>
            <a:r>
              <a:rPr lang="en-US" i="1">
                <a:latin typeface="Tw Cen MT"/>
              </a:rPr>
              <a:t>v Ontario: </a:t>
            </a:r>
            <a:r>
              <a:rPr lang="en-US">
                <a:latin typeface="Tw Cen MT"/>
              </a:rPr>
              <a:t>what happens now?</a:t>
            </a:r>
            <a:endParaRPr lang="en-US"/>
          </a:p>
        </p:txBody>
      </p:sp>
      <p:sp>
        <p:nvSpPr>
          <p:cNvPr id="3" name="TextBox 2">
            <a:extLst>
              <a:ext uri="{FF2B5EF4-FFF2-40B4-BE49-F238E27FC236}">
                <a16:creationId xmlns:a16="http://schemas.microsoft.com/office/drawing/2014/main" id="{98CE0F3B-AB4A-1FAA-A2BF-E6D8BBF818F3}"/>
              </a:ext>
            </a:extLst>
          </p:cNvPr>
          <p:cNvSpPr txBox="1"/>
          <p:nvPr/>
        </p:nvSpPr>
        <p:spPr>
          <a:xfrm>
            <a:off x="840306" y="1512400"/>
            <a:ext cx="10408719" cy="6401753"/>
          </a:xfrm>
          <a:prstGeom prst="rect">
            <a:avLst/>
          </a:prstGeom>
          <a:noFill/>
        </p:spPr>
        <p:txBody>
          <a:bodyPr wrap="square" lIns="91440" tIns="45720" rIns="91440" bIns="45720" rtlCol="0" anchor="t">
            <a:spAutoFit/>
          </a:bodyPr>
          <a:lstStyle/>
          <a:p>
            <a:r>
              <a:rPr lang="en-US" sz="2800">
                <a:latin typeface="TW Cen MT"/>
              </a:rPr>
              <a:t>Notable passages from the ICJ Advisory Opinion:</a:t>
            </a:r>
          </a:p>
          <a:p>
            <a:endParaRPr lang="en-US" sz="2800" dirty="0">
              <a:latin typeface="TW Cen MT"/>
            </a:endParaRPr>
          </a:p>
          <a:p>
            <a:pPr marL="457200" indent="-457200">
              <a:buFont typeface="Arial"/>
              <a:buChar char="•"/>
            </a:pPr>
            <a:r>
              <a:rPr lang="en-US" sz="2800">
                <a:latin typeface="TW Cen MT"/>
              </a:rPr>
              <a:t>Para 242: Targets must "be capable of making an adequate contribution to the achievement of the temperature goal...to hold the increase in the global average temperature to below 1.5°C."</a:t>
            </a:r>
          </a:p>
          <a:p>
            <a:pPr marL="457200" indent="-457200">
              <a:buFont typeface="Arial"/>
              <a:buChar char="•"/>
            </a:pPr>
            <a:r>
              <a:rPr lang="en-US" sz="2800">
                <a:latin typeface="TW Cen MT"/>
              </a:rPr>
              <a:t>Para 393: A "clean, healthy and sustainable environment is a precondition for the enjoyment of many human rights, such as the right to life...“</a:t>
            </a:r>
          </a:p>
          <a:p>
            <a:pPr marL="457200" indent="-457200">
              <a:buFont typeface="Arial"/>
              <a:buChar char="•"/>
            </a:pPr>
            <a:r>
              <a:rPr lang="en-US" sz="2800">
                <a:latin typeface="TW Cen MT"/>
              </a:rPr>
              <a:t>Para 427: "Failure of a State to take appropriate action to protect the climate system from GHG emissions...may constitute an internationally wrongful act."</a:t>
            </a:r>
            <a:endParaRPr lang="en-US" sz="2800"/>
          </a:p>
          <a:p>
            <a:endParaRPr lang="en-CA" sz="2800"/>
          </a:p>
          <a:p>
            <a:pPr marL="800100" lvl="1" indent="-342900">
              <a:buFont typeface="Arial" panose="020B0604020202020204" pitchFamily="34" charset="0"/>
              <a:buChar char="•"/>
            </a:pPr>
            <a:endParaRPr lang="en-CA" sz="2800"/>
          </a:p>
          <a:p>
            <a:pPr lvl="2"/>
            <a:endParaRPr lang="en-CA" sz="2800"/>
          </a:p>
          <a:p>
            <a:endParaRPr lang="en-US"/>
          </a:p>
        </p:txBody>
      </p:sp>
    </p:spTree>
    <p:extLst>
      <p:ext uri="{BB962C8B-B14F-4D97-AF65-F5344CB8AC3E}">
        <p14:creationId xmlns:p14="http://schemas.microsoft.com/office/powerpoint/2010/main" val="3864998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7A0C3459-CD61-6466-6FE9-04752F18794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925024-8287-B508-1AB9-3013BB5A3EAF}"/>
              </a:ext>
            </a:extLst>
          </p:cNvPr>
          <p:cNvSpPr txBox="1">
            <a:spLocks/>
          </p:cNvSpPr>
          <p:nvPr/>
        </p:nvSpPr>
        <p:spPr>
          <a:xfrm>
            <a:off x="850075" y="1660281"/>
            <a:ext cx="9675050" cy="47633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i="1" dirty="0"/>
          </a:p>
          <a:p>
            <a:r>
              <a:rPr lang="en-US" sz="2800" i="1" dirty="0" err="1"/>
              <a:t>Lho'Imggin</a:t>
            </a:r>
            <a:r>
              <a:rPr lang="en-US" sz="2800" i="1" dirty="0"/>
              <a:t> v. Canada</a:t>
            </a:r>
            <a:r>
              <a:rPr lang="en-US" sz="2800" dirty="0"/>
              <a:t>, Sept 26, 2026 - Federal Court</a:t>
            </a:r>
          </a:p>
          <a:p>
            <a:endParaRPr lang="en-US" dirty="0"/>
          </a:p>
          <a:p>
            <a:r>
              <a:rPr lang="en-US" dirty="0"/>
              <a:t>Para 64: "In a section 7 Charter challenge where it is argued that environmental harms arising from Canada’s actions and omissions amount to an infringement of the right to life, liberty, and security of the person, the Court may use the ICJ’s reasoning to inform its </a:t>
            </a:r>
            <a:r>
              <a:rPr lang="en-US" u="sng" dirty="0"/>
              <a:t>interpretation of the extent of climate protection guaranteed by the Charter</a:t>
            </a:r>
            <a:r>
              <a:rPr lang="en-US" dirty="0"/>
              <a:t>. The </a:t>
            </a:r>
            <a:r>
              <a:rPr lang="en-US" u="sng" dirty="0"/>
              <a:t>principles of fundamental justice</a:t>
            </a:r>
            <a:r>
              <a:rPr lang="en-US" dirty="0"/>
              <a:t> at issue must be considered in light of the international norms which they reflect"</a:t>
            </a:r>
          </a:p>
          <a:p>
            <a:endParaRPr lang="en-US" dirty="0"/>
          </a:p>
        </p:txBody>
      </p:sp>
      <p:sp>
        <p:nvSpPr>
          <p:cNvPr id="8" name="Title 1">
            <a:extLst>
              <a:ext uri="{FF2B5EF4-FFF2-40B4-BE49-F238E27FC236}">
                <a16:creationId xmlns:a16="http://schemas.microsoft.com/office/drawing/2014/main" id="{11C2677D-4DE9-01FC-C38D-31E0DC7C7A4A}"/>
              </a:ext>
            </a:extLst>
          </p:cNvPr>
          <p:cNvSpPr>
            <a:spLocks noGrp="1"/>
          </p:cNvSpPr>
          <p:nvPr>
            <p:ph type="title"/>
          </p:nvPr>
        </p:nvSpPr>
        <p:spPr>
          <a:xfrm>
            <a:off x="850075" y="836614"/>
            <a:ext cx="9675050" cy="828674"/>
          </a:xfrm>
        </p:spPr>
        <p:txBody>
          <a:bodyPr/>
          <a:lstStyle/>
          <a:p>
            <a:r>
              <a:rPr lang="en-US" i="1" dirty="0">
                <a:latin typeface="TW Cen MT"/>
              </a:rPr>
              <a:t>Mathur</a:t>
            </a:r>
            <a:r>
              <a:rPr lang="en-US" dirty="0">
                <a:latin typeface="TW Cen MT"/>
              </a:rPr>
              <a:t> </a:t>
            </a:r>
            <a:r>
              <a:rPr lang="en-US" i="1" dirty="0">
                <a:latin typeface="TW Cen MT"/>
              </a:rPr>
              <a:t>v Ontario: </a:t>
            </a:r>
            <a:r>
              <a:rPr lang="en-US" dirty="0">
                <a:latin typeface="TW Cen MT"/>
              </a:rPr>
              <a:t>what happens now?</a:t>
            </a:r>
            <a:endParaRPr lang="en-US" dirty="0"/>
          </a:p>
        </p:txBody>
      </p:sp>
    </p:spTree>
    <p:extLst>
      <p:ext uri="{BB962C8B-B14F-4D97-AF65-F5344CB8AC3E}">
        <p14:creationId xmlns:p14="http://schemas.microsoft.com/office/powerpoint/2010/main" val="324032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73543CCB-EE16-8C7B-816B-41BA874D905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34B8085-9E5A-19E1-F0E5-E63DFD614115}"/>
              </a:ext>
            </a:extLst>
          </p:cNvPr>
          <p:cNvSpPr>
            <a:spLocks noGrp="1"/>
          </p:cNvSpPr>
          <p:nvPr>
            <p:ph type="title"/>
          </p:nvPr>
        </p:nvSpPr>
        <p:spPr>
          <a:xfrm>
            <a:off x="615614" y="641229"/>
            <a:ext cx="9497342" cy="838443"/>
          </a:xfrm>
        </p:spPr>
        <p:txBody>
          <a:bodyPr/>
          <a:lstStyle/>
          <a:p>
            <a:r>
              <a:rPr lang="en-US" i="1">
                <a:latin typeface="Tw Cen MT"/>
              </a:rPr>
              <a:t>Mathur</a:t>
            </a:r>
            <a:r>
              <a:rPr lang="en-US">
                <a:latin typeface="Tw Cen MT"/>
              </a:rPr>
              <a:t> </a:t>
            </a:r>
            <a:r>
              <a:rPr lang="en-US" i="1">
                <a:latin typeface="Tw Cen MT"/>
              </a:rPr>
              <a:t>v Ontario: </a:t>
            </a:r>
            <a:r>
              <a:rPr lang="en-US">
                <a:latin typeface="Tw Cen MT"/>
              </a:rPr>
              <a:t>what happens next?</a:t>
            </a:r>
            <a:endParaRPr lang="en-US"/>
          </a:p>
        </p:txBody>
      </p:sp>
      <p:sp>
        <p:nvSpPr>
          <p:cNvPr id="5" name="Content Placeholder 4">
            <a:extLst>
              <a:ext uri="{FF2B5EF4-FFF2-40B4-BE49-F238E27FC236}">
                <a16:creationId xmlns:a16="http://schemas.microsoft.com/office/drawing/2014/main" id="{53E4B889-CE76-F076-7263-BCB6F5A48FAD}"/>
              </a:ext>
            </a:extLst>
          </p:cNvPr>
          <p:cNvSpPr>
            <a:spLocks noGrp="1"/>
          </p:cNvSpPr>
          <p:nvPr>
            <p:ph sz="half" idx="1"/>
          </p:nvPr>
        </p:nvSpPr>
        <p:spPr>
          <a:xfrm>
            <a:off x="846382" y="1722085"/>
            <a:ext cx="5201138" cy="4665052"/>
          </a:xfrm>
        </p:spPr>
        <p:txBody>
          <a:bodyPr vert="horz" lIns="91440" tIns="45720" rIns="91440" bIns="45720" rtlCol="0" anchor="t">
            <a:normAutofit fontScale="92500" lnSpcReduction="20000"/>
          </a:bodyPr>
          <a:lstStyle/>
          <a:p>
            <a:r>
              <a:rPr lang="en-US" dirty="0"/>
              <a:t>Hearing December 1-2</a:t>
            </a:r>
          </a:p>
          <a:p>
            <a:pPr lvl="1">
              <a:buFont typeface="Courier New" panose="020B0604020202020204" pitchFamily="34" charset="0"/>
              <a:buChar char="o"/>
            </a:pPr>
            <a:r>
              <a:rPr lang="en-US" dirty="0"/>
              <a:t>Focus: whether section 7 deprivations are violations, determination of section 15 violations</a:t>
            </a:r>
          </a:p>
          <a:p>
            <a:r>
              <a:rPr lang="en-US" dirty="0"/>
              <a:t>Decision in 2026</a:t>
            </a:r>
          </a:p>
          <a:p>
            <a:r>
              <a:rPr lang="en-US" dirty="0"/>
              <a:t>Further appeals (Court of Appeal and Supreme Court...again!?)</a:t>
            </a:r>
          </a:p>
          <a:p>
            <a:pPr marL="0" indent="0">
              <a:buNone/>
            </a:pPr>
            <a:endParaRPr lang="en-US" dirty="0"/>
          </a:p>
          <a:p>
            <a:r>
              <a:rPr lang="en-US" dirty="0"/>
              <a:t>Public support has, and will always, fuel this fight</a:t>
            </a:r>
          </a:p>
          <a:p>
            <a:pPr lvl="1">
              <a:buFont typeface="Courier New" panose="020B0604020202020204" pitchFamily="34" charset="0"/>
              <a:buChar char="o"/>
            </a:pPr>
            <a:r>
              <a:rPr lang="en-US" dirty="0"/>
              <a:t>Donations supporting the case and Ecojustice's work</a:t>
            </a:r>
          </a:p>
          <a:p>
            <a:pPr lvl="1">
              <a:buFont typeface="Courier New" panose="020B0604020202020204" pitchFamily="34" charset="0"/>
              <a:buChar char="o"/>
            </a:pPr>
            <a:r>
              <a:rPr lang="en-US" dirty="0"/>
              <a:t>Civil society demanding climate action – in court, on the ground, at the ballot box</a:t>
            </a:r>
          </a:p>
          <a:p>
            <a:pPr lvl="1">
              <a:buFont typeface="Courier New" panose="020B0604020202020204" pitchFamily="34" charset="0"/>
              <a:buChar char="o"/>
            </a:pPr>
            <a:endParaRPr lang="en-US" dirty="0"/>
          </a:p>
          <a:p>
            <a:endParaRPr lang="en-US" dirty="0"/>
          </a:p>
        </p:txBody>
      </p:sp>
      <p:pic>
        <p:nvPicPr>
          <p:cNvPr id="7" name="Content Placeholder 6" descr="A person holding a sign&#10;&#10;AI-generated content may be incorrect.">
            <a:extLst>
              <a:ext uri="{FF2B5EF4-FFF2-40B4-BE49-F238E27FC236}">
                <a16:creationId xmlns:a16="http://schemas.microsoft.com/office/drawing/2014/main" id="{BDC980FA-F393-E700-B49A-4D96D5C01C02}"/>
              </a:ext>
            </a:extLst>
          </p:cNvPr>
          <p:cNvPicPr>
            <a:picLocks noGrp="1" noChangeAspect="1"/>
          </p:cNvPicPr>
          <p:nvPr>
            <p:ph sz="half" idx="2"/>
          </p:nvPr>
        </p:nvPicPr>
        <p:blipFill>
          <a:blip r:embed="rId3"/>
          <a:stretch>
            <a:fillRect/>
          </a:stretch>
        </p:blipFill>
        <p:spPr>
          <a:xfrm>
            <a:off x="6542090" y="1372213"/>
            <a:ext cx="4321418" cy="5251204"/>
          </a:xfrm>
          <a:prstGeom prst="rect">
            <a:avLst/>
          </a:prstGeom>
        </p:spPr>
      </p:pic>
      <p:sp>
        <p:nvSpPr>
          <p:cNvPr id="2" name="Content Placeholder 4">
            <a:extLst>
              <a:ext uri="{FF2B5EF4-FFF2-40B4-BE49-F238E27FC236}">
                <a16:creationId xmlns:a16="http://schemas.microsoft.com/office/drawing/2014/main" id="{DC593F14-025A-7BF0-A413-1412C3D2266F}"/>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endParaRPr lang="en-US">
              <a:latin typeface="Tw Cen MT"/>
            </a:endParaRPr>
          </a:p>
          <a:p>
            <a:endParaRPr lang="en-US">
              <a:latin typeface="Tw Cen MT"/>
            </a:endParaRPr>
          </a:p>
        </p:txBody>
      </p:sp>
      <p:sp>
        <p:nvSpPr>
          <p:cNvPr id="3" name="TextBox 2">
            <a:extLst>
              <a:ext uri="{FF2B5EF4-FFF2-40B4-BE49-F238E27FC236}">
                <a16:creationId xmlns:a16="http://schemas.microsoft.com/office/drawing/2014/main" id="{D8953E08-92F4-0D2D-09EF-030753D6239F}"/>
              </a:ext>
            </a:extLst>
          </p:cNvPr>
          <p:cNvSpPr txBox="1"/>
          <p:nvPr/>
        </p:nvSpPr>
        <p:spPr>
          <a:xfrm>
            <a:off x="842124" y="1904987"/>
            <a:ext cx="10398950" cy="1661993"/>
          </a:xfrm>
          <a:prstGeom prst="rect">
            <a:avLst/>
          </a:prstGeom>
          <a:noFill/>
        </p:spPr>
        <p:txBody>
          <a:bodyPr wrap="square" rtlCol="0">
            <a:spAutoFit/>
          </a:bodyPr>
          <a:lstStyle/>
          <a:p>
            <a:pPr marL="457200" indent="-457200">
              <a:buFont typeface="Arial"/>
              <a:buChar char="•"/>
            </a:pPr>
            <a:endParaRPr lang="en-CA" sz="2800" dirty="0"/>
          </a:p>
          <a:p>
            <a:pPr marL="800100" lvl="1" indent="-342900">
              <a:buFont typeface="Arial" panose="020B0604020202020204" pitchFamily="34" charset="0"/>
              <a:buChar char="•"/>
            </a:pPr>
            <a:endParaRPr lang="en-CA" sz="2800" dirty="0"/>
          </a:p>
          <a:p>
            <a:pPr lvl="2"/>
            <a:endParaRPr lang="en-CA" sz="2800" dirty="0"/>
          </a:p>
          <a:p>
            <a:endParaRPr lang="en-US" dirty="0"/>
          </a:p>
        </p:txBody>
      </p:sp>
    </p:spTree>
    <p:extLst>
      <p:ext uri="{BB962C8B-B14F-4D97-AF65-F5344CB8AC3E}">
        <p14:creationId xmlns:p14="http://schemas.microsoft.com/office/powerpoint/2010/main" val="137372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D3E3-D597-9940-97B3-8DE8A2026AF0}"/>
              </a:ext>
            </a:extLst>
          </p:cNvPr>
          <p:cNvSpPr>
            <a:spLocks noGrp="1"/>
          </p:cNvSpPr>
          <p:nvPr>
            <p:ph type="title"/>
          </p:nvPr>
        </p:nvSpPr>
        <p:spPr>
          <a:xfrm>
            <a:off x="8029567" y="1710296"/>
            <a:ext cx="4405980" cy="1248861"/>
          </a:xfrm>
        </p:spPr>
        <p:txBody>
          <a:bodyPr>
            <a:normAutofit/>
          </a:bodyPr>
          <a:lstStyle/>
          <a:p>
            <a:r>
              <a:rPr lang="en-CA" sz="4800"/>
              <a:t>Questions?</a:t>
            </a:r>
            <a:endParaRPr lang="en-US" sz="4800"/>
          </a:p>
        </p:txBody>
      </p:sp>
      <p:sp>
        <p:nvSpPr>
          <p:cNvPr id="4" name="Text Placeholder 3">
            <a:extLst>
              <a:ext uri="{FF2B5EF4-FFF2-40B4-BE49-F238E27FC236}">
                <a16:creationId xmlns:a16="http://schemas.microsoft.com/office/drawing/2014/main" id="{AF9DBE2C-B0FC-3344-9043-A762D44DC3CA}"/>
              </a:ext>
            </a:extLst>
          </p:cNvPr>
          <p:cNvSpPr>
            <a:spLocks noGrp="1"/>
          </p:cNvSpPr>
          <p:nvPr>
            <p:ph type="body" sz="half" idx="2"/>
          </p:nvPr>
        </p:nvSpPr>
        <p:spPr>
          <a:xfrm>
            <a:off x="839788" y="1461043"/>
            <a:ext cx="4897750" cy="4344953"/>
          </a:xfrm>
        </p:spPr>
        <p:txBody>
          <a:bodyPr vert="horz" lIns="91440" tIns="45720" rIns="91440" bIns="45720" rtlCol="0" anchor="t">
            <a:normAutofit/>
          </a:bodyPr>
          <a:lstStyle/>
          <a:p>
            <a:pPr marL="342900" indent="-342900">
              <a:buFont typeface="Arial" panose="020B0604020202020204" pitchFamily="34" charset="0"/>
              <a:buChar char="•"/>
            </a:pPr>
            <a:endParaRPr lang="fr-CA" sz="2400"/>
          </a:p>
          <a:p>
            <a:pPr marL="342900" indent="-342900">
              <a:buFont typeface="Arial" panose="020B0604020202020204" pitchFamily="34" charset="0"/>
              <a:buChar char="•"/>
            </a:pPr>
            <a:endParaRPr lang="en-CA" sz="2600">
              <a:latin typeface="Tw Cen MT" panose="020B0602020104020603" pitchFamily="34" charset="77"/>
            </a:endParaRPr>
          </a:p>
        </p:txBody>
      </p:sp>
      <p:sp>
        <p:nvSpPr>
          <p:cNvPr id="5" name="TextBox 4">
            <a:extLst>
              <a:ext uri="{FF2B5EF4-FFF2-40B4-BE49-F238E27FC236}">
                <a16:creationId xmlns:a16="http://schemas.microsoft.com/office/drawing/2014/main" id="{5EC78214-1DFA-506D-572B-0E84C6A177A9}"/>
              </a:ext>
            </a:extLst>
          </p:cNvPr>
          <p:cNvSpPr txBox="1"/>
          <p:nvPr/>
        </p:nvSpPr>
        <p:spPr>
          <a:xfrm>
            <a:off x="-647170" y="6048375"/>
            <a:ext cx="5129088" cy="369332"/>
          </a:xfrm>
          <a:prstGeom prst="rect">
            <a:avLst/>
          </a:prstGeom>
          <a:noFill/>
        </p:spPr>
        <p:txBody>
          <a:bodyPr wrap="square" lIns="91440" tIns="45720" rIns="91440" bIns="45720" rtlCol="0" anchor="t">
            <a:spAutoFit/>
          </a:bodyPr>
          <a:lstStyle/>
          <a:p>
            <a:pPr>
              <a:defRPr/>
            </a:pPr>
            <a:r>
              <a:rPr lang="fr-CA">
                <a:solidFill>
                  <a:srgbClr val="3C4014"/>
                </a:solidFill>
                <a:latin typeface="Tw Cen MT" panose="020B0602020104020603"/>
              </a:rPr>
              <a:t>     </a:t>
            </a:r>
            <a:r>
              <a:rPr kumimoji="0" lang="fr-CA" i="0" u="none" strike="noStrike" kern="1200" cap="none" spc="0" normalizeH="0" baseline="0" noProof="0" err="1">
                <a:ln>
                  <a:noFill/>
                </a:ln>
                <a:solidFill>
                  <a:srgbClr val="3C4014"/>
                </a:solidFill>
                <a:effectLst/>
                <a:uLnTx/>
                <a:uFillTx/>
                <a:latin typeface="Tw Cen MT" panose="020B0602020104020603"/>
                <a:ea typeface="+mn-ea"/>
                <a:cs typeface="+mn-cs"/>
              </a:rPr>
              <a:t>Artist</a:t>
            </a:r>
            <a:r>
              <a:rPr kumimoji="0" lang="fr-CA" i="0" u="none" strike="noStrike" kern="1200" cap="none" spc="0" normalizeH="0" baseline="0" noProof="0">
                <a:ln>
                  <a:noFill/>
                </a:ln>
                <a:solidFill>
                  <a:srgbClr val="3C4014"/>
                </a:solidFill>
                <a:effectLst/>
                <a:uLnTx/>
                <a:uFillTx/>
                <a:latin typeface="Tw Cen MT" panose="020B0602020104020603"/>
                <a:ea typeface="+mn-ea"/>
                <a:cs typeface="+mn-cs"/>
              </a:rPr>
              <a:t>: Sophia Mathur</a:t>
            </a:r>
            <a:endParaRPr kumimoji="0" lang="en-US" i="0" u="none" strike="noStrike" kern="1200" cap="none" spc="0" normalizeH="0" baseline="0" noProof="0">
              <a:ln>
                <a:noFill/>
              </a:ln>
              <a:solidFill>
                <a:srgbClr val="3C4014"/>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14A03715-37B3-17FD-1333-175E685026B8}"/>
              </a:ext>
            </a:extLst>
          </p:cNvPr>
          <p:cNvPicPr>
            <a:picLocks noChangeAspect="1"/>
          </p:cNvPicPr>
          <p:nvPr/>
        </p:nvPicPr>
        <p:blipFill>
          <a:blip r:embed="rId3"/>
          <a:stretch>
            <a:fillRect/>
          </a:stretch>
        </p:blipFill>
        <p:spPr>
          <a:xfrm>
            <a:off x="592676" y="809625"/>
            <a:ext cx="7189779" cy="5238750"/>
          </a:xfrm>
          <a:prstGeom prst="rect">
            <a:avLst/>
          </a:prstGeom>
        </p:spPr>
      </p:pic>
    </p:spTree>
    <p:extLst>
      <p:ext uri="{BB962C8B-B14F-4D97-AF65-F5344CB8AC3E}">
        <p14:creationId xmlns:p14="http://schemas.microsoft.com/office/powerpoint/2010/main" val="2046507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9F58D23F-0E6B-D4C2-1B7C-61924601668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E8070E0-2940-40C6-ADF9-8687C984C708}"/>
              </a:ext>
            </a:extLst>
          </p:cNvPr>
          <p:cNvSpPr txBox="1">
            <a:spLocks/>
          </p:cNvSpPr>
          <p:nvPr/>
        </p:nvSpPr>
        <p:spPr>
          <a:xfrm>
            <a:off x="839787" y="692152"/>
            <a:ext cx="7289801" cy="102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i="1"/>
              <a:t>Mathur v Ontario</a:t>
            </a:r>
            <a:r>
              <a:rPr lang="en-CA" sz="3600"/>
              <a:t>: the global context</a:t>
            </a:r>
            <a:endParaRPr lang="en-US" sz="3600"/>
          </a:p>
        </p:txBody>
      </p:sp>
      <p:pic>
        <p:nvPicPr>
          <p:cNvPr id="6" name="Picture 2" descr="Paris Climate Agreement Goal Still ...">
            <a:extLst>
              <a:ext uri="{FF2B5EF4-FFF2-40B4-BE49-F238E27FC236}">
                <a16:creationId xmlns:a16="http://schemas.microsoft.com/office/drawing/2014/main" id="{EFB9C8D6-6722-D92B-9951-8B2857529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56" r="5556"/>
          <a:stretch>
            <a:fillRect/>
          </a:stretch>
        </p:blipFill>
        <p:spPr bwMode="auto">
          <a:xfrm>
            <a:off x="1638412" y="1712913"/>
            <a:ext cx="4635283" cy="27574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3BC416-E7AC-3BB8-1819-B20E83282258}"/>
              </a:ext>
            </a:extLst>
          </p:cNvPr>
          <p:cNvSpPr txBox="1"/>
          <p:nvPr/>
        </p:nvSpPr>
        <p:spPr>
          <a:xfrm>
            <a:off x="987520" y="4596188"/>
            <a:ext cx="6584747" cy="1569660"/>
          </a:xfrm>
          <a:prstGeom prst="rect">
            <a:avLst/>
          </a:prstGeom>
          <a:noFill/>
        </p:spPr>
        <p:txBody>
          <a:bodyPr wrap="square" rtlCol="0">
            <a:spAutoFit/>
          </a:bodyPr>
          <a:lstStyle/>
          <a:p>
            <a:r>
              <a:rPr lang="en-CA" sz="2400" b="1"/>
              <a:t>Global political and scientific consensus: </a:t>
            </a:r>
            <a:r>
              <a:rPr lang="en-CA" sz="2400"/>
              <a:t>governments must cut down emissions by nearly half to keep global warming to 1.5°C and avoid the worst impacts of climate change</a:t>
            </a:r>
          </a:p>
        </p:txBody>
      </p:sp>
      <p:pic>
        <p:nvPicPr>
          <p:cNvPr id="8" name="Picture Placeholder 6" descr="A poster with a colorful background&#10;&#10;AI-generated content may be incorrect.">
            <a:extLst>
              <a:ext uri="{FF2B5EF4-FFF2-40B4-BE49-F238E27FC236}">
                <a16:creationId xmlns:a16="http://schemas.microsoft.com/office/drawing/2014/main" id="{9C9BAA54-9011-B4E0-E4C0-60A5472EB8EE}"/>
              </a:ext>
            </a:extLst>
          </p:cNvPr>
          <p:cNvPicPr>
            <a:picLocks noChangeAspect="1"/>
          </p:cNvPicPr>
          <p:nvPr/>
        </p:nvPicPr>
        <p:blipFill>
          <a:blip r:embed="rId4"/>
          <a:srcRect/>
          <a:stretch/>
        </p:blipFill>
        <p:spPr>
          <a:xfrm>
            <a:off x="7771538" y="1315805"/>
            <a:ext cx="3979404" cy="5145087"/>
          </a:xfrm>
          <a:prstGeom prst="rect">
            <a:avLst/>
          </a:prstGeom>
          <a:noFill/>
        </p:spPr>
      </p:pic>
    </p:spTree>
    <p:extLst>
      <p:ext uri="{BB962C8B-B14F-4D97-AF65-F5344CB8AC3E}">
        <p14:creationId xmlns:p14="http://schemas.microsoft.com/office/powerpoint/2010/main" val="152140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a:extLst>
            <a:ext uri="{FF2B5EF4-FFF2-40B4-BE49-F238E27FC236}">
              <a16:creationId xmlns:a16="http://schemas.microsoft.com/office/drawing/2014/main" id="{5190F78A-6DDB-573E-24C3-4A9CDC8FA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D51C8-95D1-0A26-9AE8-D3241A269729}"/>
              </a:ext>
            </a:extLst>
          </p:cNvPr>
          <p:cNvSpPr txBox="1">
            <a:spLocks/>
          </p:cNvSpPr>
          <p:nvPr/>
        </p:nvSpPr>
        <p:spPr>
          <a:xfrm>
            <a:off x="839787" y="692152"/>
            <a:ext cx="10398950" cy="102076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CA" i="1"/>
              <a:t>Mathur v Ontario</a:t>
            </a:r>
            <a:r>
              <a:rPr lang="en-CA"/>
              <a:t>: the global and </a:t>
            </a:r>
          </a:p>
          <a:p>
            <a:pPr>
              <a:lnSpc>
                <a:spcPct val="100000"/>
              </a:lnSpc>
            </a:pPr>
            <a:r>
              <a:rPr lang="en-CA"/>
              <a:t>Canadian context</a:t>
            </a:r>
            <a:endParaRPr lang="en-US"/>
          </a:p>
        </p:txBody>
      </p:sp>
      <p:sp>
        <p:nvSpPr>
          <p:cNvPr id="9" name="TextBox 8">
            <a:extLst>
              <a:ext uri="{FF2B5EF4-FFF2-40B4-BE49-F238E27FC236}">
                <a16:creationId xmlns:a16="http://schemas.microsoft.com/office/drawing/2014/main" id="{FC211746-ACF5-AF8C-45FA-AC8E8EFBBDB1}"/>
              </a:ext>
            </a:extLst>
          </p:cNvPr>
          <p:cNvSpPr txBox="1"/>
          <p:nvPr/>
        </p:nvSpPr>
        <p:spPr>
          <a:xfrm>
            <a:off x="850075" y="1912938"/>
            <a:ext cx="7449134" cy="4616648"/>
          </a:xfrm>
          <a:prstGeom prst="rect">
            <a:avLst/>
          </a:prstGeom>
          <a:noFill/>
        </p:spPr>
        <p:txBody>
          <a:bodyPr wrap="square" rtlCol="0">
            <a:spAutoFit/>
          </a:bodyPr>
          <a:lstStyle/>
          <a:p>
            <a:pPr marL="342900" indent="-342900">
              <a:buFont typeface="Arial" panose="020B0604020202020204" pitchFamily="34" charset="0"/>
              <a:buChar char="•"/>
            </a:pPr>
            <a:r>
              <a:rPr lang="en-CA" sz="2800"/>
              <a:t>Rise of the youth climate movement, including Fridays for Future </a:t>
            </a:r>
          </a:p>
          <a:p>
            <a:pPr marL="342900" indent="-342900">
              <a:buFont typeface="Arial" panose="020B0604020202020204" pitchFamily="34" charset="0"/>
              <a:buChar char="•"/>
            </a:pPr>
            <a:r>
              <a:rPr lang="en-CA" sz="2800"/>
              <a:t>First legal decision holding a government accountable for a climate target not aligned with science (the </a:t>
            </a:r>
            <a:r>
              <a:rPr lang="en-CA" sz="2800" i="1"/>
              <a:t>Urgenda</a:t>
            </a:r>
            <a:r>
              <a:rPr lang="en-CA" sz="2800"/>
              <a:t> case in the Netherlands)</a:t>
            </a:r>
          </a:p>
          <a:p>
            <a:pPr marL="342900" indent="-342900">
              <a:buFont typeface="Arial" panose="020B0604020202020204" pitchFamily="34" charset="0"/>
              <a:buChar char="•"/>
            </a:pPr>
            <a:r>
              <a:rPr lang="en-CA" sz="2800"/>
              <a:t>However… in 2018, Ontario decided to repeal its previous climate targets and replace them with one weakened 2030 target</a:t>
            </a:r>
          </a:p>
          <a:p>
            <a:pPr marL="742950" lvl="1" indent="-285750">
              <a:buFont typeface="Arial" panose="020B0604020202020204" pitchFamily="34" charset="0"/>
              <a:buChar char="•"/>
            </a:pPr>
            <a:endParaRPr lang="en-CA" sz="2400">
              <a:solidFill>
                <a:schemeClr val="bg1"/>
              </a:solidFill>
            </a:endParaRPr>
          </a:p>
          <a:p>
            <a:endParaRPr lang="en-US"/>
          </a:p>
        </p:txBody>
      </p:sp>
      <p:pic>
        <p:nvPicPr>
          <p:cNvPr id="10" name="Picture 9">
            <a:extLst>
              <a:ext uri="{FF2B5EF4-FFF2-40B4-BE49-F238E27FC236}">
                <a16:creationId xmlns:a16="http://schemas.microsoft.com/office/drawing/2014/main" id="{7137C7D9-0641-A580-C684-51CC7B0A1C0F}"/>
              </a:ext>
            </a:extLst>
          </p:cNvPr>
          <p:cNvPicPr>
            <a:picLocks noChangeAspect="1"/>
          </p:cNvPicPr>
          <p:nvPr/>
        </p:nvPicPr>
        <p:blipFill>
          <a:blip r:embed="rId3"/>
          <a:stretch>
            <a:fillRect/>
          </a:stretch>
        </p:blipFill>
        <p:spPr>
          <a:xfrm>
            <a:off x="8299209" y="1712913"/>
            <a:ext cx="3549281" cy="4586288"/>
          </a:xfrm>
          <a:prstGeom prst="rect">
            <a:avLst/>
          </a:prstGeom>
        </p:spPr>
      </p:pic>
    </p:spTree>
    <p:extLst>
      <p:ext uri="{BB962C8B-B14F-4D97-AF65-F5344CB8AC3E}">
        <p14:creationId xmlns:p14="http://schemas.microsoft.com/office/powerpoint/2010/main" val="341793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965EB1F-B0BA-141D-8574-41C745AE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E8069-EA53-45E8-055C-CDF4FBBA705C}"/>
              </a:ext>
            </a:extLst>
          </p:cNvPr>
          <p:cNvSpPr>
            <a:spLocks noGrp="1"/>
          </p:cNvSpPr>
          <p:nvPr>
            <p:ph type="title"/>
          </p:nvPr>
        </p:nvSpPr>
        <p:spPr>
          <a:xfrm>
            <a:off x="839788" y="836613"/>
            <a:ext cx="7758937" cy="1140102"/>
          </a:xfrm>
        </p:spPr>
        <p:txBody>
          <a:bodyPr>
            <a:normAutofit fontScale="90000"/>
          </a:bodyPr>
          <a:lstStyle/>
          <a:p>
            <a:r>
              <a:rPr lang="en-CA" sz="4000" i="1"/>
              <a:t>Ecojustice’s Approach to Climate Litigation</a:t>
            </a:r>
            <a:endParaRPr lang="en-US" sz="4000"/>
          </a:p>
        </p:txBody>
      </p:sp>
      <p:pic>
        <p:nvPicPr>
          <p:cNvPr id="4" name="Picture 3" descr="A close-up of a newspaper&#10;&#10;Description automatically generated">
            <a:extLst>
              <a:ext uri="{FF2B5EF4-FFF2-40B4-BE49-F238E27FC236}">
                <a16:creationId xmlns:a16="http://schemas.microsoft.com/office/drawing/2014/main" id="{79AE9199-11F9-ECE2-4FFD-E5FF58EF3C83}"/>
              </a:ext>
            </a:extLst>
          </p:cNvPr>
          <p:cNvPicPr>
            <a:picLocks noChangeAspect="1"/>
          </p:cNvPicPr>
          <p:nvPr/>
        </p:nvPicPr>
        <p:blipFill>
          <a:blip r:embed="rId3"/>
          <a:stretch>
            <a:fillRect/>
          </a:stretch>
        </p:blipFill>
        <p:spPr>
          <a:xfrm>
            <a:off x="0" y="836613"/>
            <a:ext cx="12192000" cy="4876800"/>
          </a:xfrm>
          <a:prstGeom prst="rect">
            <a:avLst/>
          </a:prstGeom>
        </p:spPr>
      </p:pic>
    </p:spTree>
    <p:extLst>
      <p:ext uri="{BB962C8B-B14F-4D97-AF65-F5344CB8AC3E}">
        <p14:creationId xmlns:p14="http://schemas.microsoft.com/office/powerpoint/2010/main" val="3860551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EEB79A5C-FE98-9786-C306-544412B894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0DD872-B47B-EA00-C2C7-8D5B48D3505D}"/>
              </a:ext>
            </a:extLst>
          </p:cNvPr>
          <p:cNvSpPr>
            <a:spLocks noGrp="1"/>
          </p:cNvSpPr>
          <p:nvPr>
            <p:ph type="title"/>
          </p:nvPr>
        </p:nvSpPr>
        <p:spPr/>
        <p:txBody>
          <a:bodyPr/>
          <a:lstStyle/>
          <a:p>
            <a:r>
              <a:rPr lang="en-CA" i="1"/>
              <a:t>Mathur</a:t>
            </a:r>
            <a:r>
              <a:rPr lang="en-CA"/>
              <a:t> </a:t>
            </a:r>
            <a:r>
              <a:rPr lang="en-CA" i="1"/>
              <a:t>v Ontario</a:t>
            </a:r>
            <a:r>
              <a:rPr lang="en-CA"/>
              <a:t>: the legal case</a:t>
            </a:r>
            <a:endParaRPr lang="en-US"/>
          </a:p>
        </p:txBody>
      </p:sp>
      <p:sp>
        <p:nvSpPr>
          <p:cNvPr id="6" name="TextBox 5">
            <a:extLst>
              <a:ext uri="{FF2B5EF4-FFF2-40B4-BE49-F238E27FC236}">
                <a16:creationId xmlns:a16="http://schemas.microsoft.com/office/drawing/2014/main" id="{3D2D77A7-37F7-11DE-F69B-897EA676745E}"/>
              </a:ext>
            </a:extLst>
          </p:cNvPr>
          <p:cNvSpPr txBox="1"/>
          <p:nvPr/>
        </p:nvSpPr>
        <p:spPr>
          <a:xfrm>
            <a:off x="850075" y="1912938"/>
            <a:ext cx="10398950" cy="5109091"/>
          </a:xfrm>
          <a:prstGeom prst="rect">
            <a:avLst/>
          </a:prstGeom>
          <a:noFill/>
        </p:spPr>
        <p:txBody>
          <a:bodyPr wrap="square" rtlCol="0">
            <a:spAutoFit/>
          </a:bodyPr>
          <a:lstStyle/>
          <a:p>
            <a:pPr marL="342900" indent="-342900">
              <a:buFont typeface="Arial" panose="020B0604020202020204" pitchFamily="34" charset="0"/>
              <a:buChar char="•"/>
            </a:pPr>
            <a:r>
              <a:rPr lang="en-CA" sz="2800">
                <a:solidFill>
                  <a:schemeClr val="bg1"/>
                </a:solidFill>
              </a:rPr>
              <a:t>Argues that Ontario’s 2030 target is unconstitutional because it violates Ontarians’ rights to </a:t>
            </a:r>
            <a:r>
              <a:rPr lang="en-CA" sz="2800" b="1">
                <a:solidFill>
                  <a:schemeClr val="bg1"/>
                </a:solidFill>
              </a:rPr>
              <a:t>life</a:t>
            </a:r>
            <a:r>
              <a:rPr lang="en-CA" sz="2800">
                <a:solidFill>
                  <a:schemeClr val="bg1"/>
                </a:solidFill>
              </a:rPr>
              <a:t> and </a:t>
            </a:r>
            <a:r>
              <a:rPr lang="en-CA" sz="2800" b="1">
                <a:solidFill>
                  <a:schemeClr val="bg1"/>
                </a:solidFill>
              </a:rPr>
              <a:t>security</a:t>
            </a:r>
            <a:r>
              <a:rPr lang="en-CA" sz="2800">
                <a:solidFill>
                  <a:schemeClr val="bg1"/>
                </a:solidFill>
              </a:rPr>
              <a:t> of the person under section 7 of the </a:t>
            </a:r>
            <a:r>
              <a:rPr lang="en-CA" sz="2800" i="1">
                <a:solidFill>
                  <a:schemeClr val="bg1"/>
                </a:solidFill>
              </a:rPr>
              <a:t>Charter </a:t>
            </a:r>
            <a:r>
              <a:rPr lang="en-CA" sz="2800">
                <a:solidFill>
                  <a:schemeClr val="bg1"/>
                </a:solidFill>
              </a:rPr>
              <a:t>because it:</a:t>
            </a:r>
          </a:p>
          <a:p>
            <a:pPr marL="800100" lvl="1" indent="-342900">
              <a:buFont typeface="Arial" panose="020B0604020202020204" pitchFamily="34" charset="0"/>
              <a:buChar char="•"/>
            </a:pPr>
            <a:r>
              <a:rPr lang="en-CA" sz="2800">
                <a:solidFill>
                  <a:schemeClr val="bg1"/>
                </a:solidFill>
              </a:rPr>
              <a:t>Increases GHG by 200 Mt and is aligned with catastrophic levels of warming, as much as 3-5°C</a:t>
            </a:r>
          </a:p>
          <a:p>
            <a:pPr marL="800100" lvl="1" indent="-342900">
              <a:buFont typeface="Arial" panose="020B0604020202020204" pitchFamily="34" charset="0"/>
              <a:buChar char="•"/>
            </a:pPr>
            <a:r>
              <a:rPr lang="en-CA" sz="2800">
                <a:solidFill>
                  <a:schemeClr val="bg1"/>
                </a:solidFill>
              </a:rPr>
              <a:t>Will increase the frequency and severity of extreme weather events such as heatwaves, wildfires and floods</a:t>
            </a:r>
          </a:p>
          <a:p>
            <a:pPr marL="800100" lvl="1" indent="-342900">
              <a:buFont typeface="Arial" panose="020B0604020202020204" pitchFamily="34" charset="0"/>
              <a:buChar char="•"/>
            </a:pPr>
            <a:r>
              <a:rPr lang="en-CA" sz="2800">
                <a:solidFill>
                  <a:schemeClr val="bg1"/>
                </a:solidFill>
              </a:rPr>
              <a:t>Will increase the risk of physical and mental health harm and death for Ontarians</a:t>
            </a:r>
          </a:p>
          <a:p>
            <a:pPr marL="800100" lvl="1" indent="-342900">
              <a:buFont typeface="Arial" panose="020B0604020202020204" pitchFamily="34" charset="0"/>
              <a:buChar char="•"/>
            </a:pPr>
            <a:endParaRPr lang="en-CA" sz="2800">
              <a:solidFill>
                <a:schemeClr val="bg1"/>
              </a:solidFill>
            </a:endParaRPr>
          </a:p>
          <a:p>
            <a:endParaRPr lang="en-CA" sz="2800">
              <a:solidFill>
                <a:schemeClr val="bg1"/>
              </a:solidFill>
            </a:endParaRPr>
          </a:p>
          <a:p>
            <a:endParaRPr lang="en-US"/>
          </a:p>
        </p:txBody>
      </p:sp>
    </p:spTree>
    <p:extLst>
      <p:ext uri="{BB962C8B-B14F-4D97-AF65-F5344CB8AC3E}">
        <p14:creationId xmlns:p14="http://schemas.microsoft.com/office/powerpoint/2010/main" val="49376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EA943820-5CF7-8F63-7C87-2D5793D3BA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C738AF-261D-CF86-1A19-D96CE7B9982A}"/>
              </a:ext>
            </a:extLst>
          </p:cNvPr>
          <p:cNvSpPr>
            <a:spLocks noGrp="1"/>
          </p:cNvSpPr>
          <p:nvPr>
            <p:ph type="title"/>
          </p:nvPr>
        </p:nvSpPr>
        <p:spPr/>
        <p:txBody>
          <a:bodyPr/>
          <a:lstStyle/>
          <a:p>
            <a:r>
              <a:rPr lang="en-CA" i="1"/>
              <a:t>Mathur v Ontario</a:t>
            </a:r>
            <a:r>
              <a:rPr lang="en-CA"/>
              <a:t>: the legal case</a:t>
            </a:r>
            <a:endParaRPr lang="en-US"/>
          </a:p>
        </p:txBody>
      </p:sp>
      <p:sp>
        <p:nvSpPr>
          <p:cNvPr id="6" name="TextBox 5">
            <a:extLst>
              <a:ext uri="{FF2B5EF4-FFF2-40B4-BE49-F238E27FC236}">
                <a16:creationId xmlns:a16="http://schemas.microsoft.com/office/drawing/2014/main" id="{D84253D4-5D41-FD4D-C230-CFFB748BBA97}"/>
              </a:ext>
            </a:extLst>
          </p:cNvPr>
          <p:cNvSpPr txBox="1"/>
          <p:nvPr/>
        </p:nvSpPr>
        <p:spPr>
          <a:xfrm>
            <a:off x="850075" y="1912938"/>
            <a:ext cx="10398950" cy="3816429"/>
          </a:xfrm>
          <a:prstGeom prst="rect">
            <a:avLst/>
          </a:prstGeom>
          <a:noFill/>
        </p:spPr>
        <p:txBody>
          <a:bodyPr wrap="square" rtlCol="0">
            <a:spAutoFit/>
          </a:bodyPr>
          <a:lstStyle/>
          <a:p>
            <a:pPr marL="342900" indent="-342900">
              <a:buFont typeface="Arial" panose="020B0604020202020204" pitchFamily="34" charset="0"/>
              <a:buChar char="•"/>
            </a:pPr>
            <a:r>
              <a:rPr lang="en-CA" sz="2800">
                <a:solidFill>
                  <a:schemeClr val="bg1"/>
                </a:solidFill>
              </a:rPr>
              <a:t>Argues that youth and future generations will be disproportionately impacted, violating their right to </a:t>
            </a:r>
            <a:r>
              <a:rPr lang="en-CA" sz="2800" b="1">
                <a:solidFill>
                  <a:schemeClr val="bg1"/>
                </a:solidFill>
              </a:rPr>
              <a:t>equality</a:t>
            </a:r>
            <a:r>
              <a:rPr lang="en-CA" sz="2800">
                <a:solidFill>
                  <a:schemeClr val="bg1"/>
                </a:solidFill>
              </a:rPr>
              <a:t> under section 15 of the </a:t>
            </a:r>
            <a:r>
              <a:rPr lang="en-CA" sz="2800" i="1">
                <a:solidFill>
                  <a:schemeClr val="bg1"/>
                </a:solidFill>
              </a:rPr>
              <a:t>Charter</a:t>
            </a:r>
            <a:r>
              <a:rPr lang="en-CA" sz="2800">
                <a:solidFill>
                  <a:schemeClr val="bg1"/>
                </a:solidFill>
              </a:rPr>
              <a:t>, because they:</a:t>
            </a:r>
          </a:p>
          <a:p>
            <a:pPr marL="1200150" lvl="2" indent="-285750">
              <a:buFont typeface="Arial" panose="020B0604020202020204" pitchFamily="34" charset="0"/>
              <a:buChar char="•"/>
            </a:pPr>
            <a:r>
              <a:rPr lang="en-CA" sz="2800">
                <a:solidFill>
                  <a:schemeClr val="bg1"/>
                </a:solidFill>
              </a:rPr>
              <a:t>are more vulnerable to the mental and physical health impacts</a:t>
            </a:r>
          </a:p>
          <a:p>
            <a:pPr marL="1200150" lvl="2" indent="-285750">
              <a:buFont typeface="Arial" panose="020B0604020202020204" pitchFamily="34" charset="0"/>
              <a:buChar char="•"/>
            </a:pPr>
            <a:r>
              <a:rPr lang="en-CA" sz="2800">
                <a:solidFill>
                  <a:schemeClr val="bg1"/>
                </a:solidFill>
              </a:rPr>
              <a:t>will live longer into the future as impacts worsen</a:t>
            </a:r>
          </a:p>
          <a:p>
            <a:pPr marL="1200150" lvl="2" indent="-285750">
              <a:buFont typeface="Arial" panose="020B0604020202020204" pitchFamily="34" charset="0"/>
              <a:buChar char="•"/>
            </a:pPr>
            <a:r>
              <a:rPr lang="en-CA" sz="2800">
                <a:solidFill>
                  <a:schemeClr val="bg1"/>
                </a:solidFill>
              </a:rPr>
              <a:t>Indigenous youth and future generations even more impacted as they have intersecting vulnerabilities</a:t>
            </a:r>
          </a:p>
          <a:p>
            <a:pPr lvl="2"/>
            <a:endParaRPr lang="en-CA" sz="2800">
              <a:solidFill>
                <a:schemeClr val="bg1"/>
              </a:solidFill>
            </a:endParaRPr>
          </a:p>
          <a:p>
            <a:endParaRPr lang="en-US"/>
          </a:p>
        </p:txBody>
      </p:sp>
    </p:spTree>
    <p:extLst>
      <p:ext uri="{BB962C8B-B14F-4D97-AF65-F5344CB8AC3E}">
        <p14:creationId xmlns:p14="http://schemas.microsoft.com/office/powerpoint/2010/main" val="150446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36685EDB-2BA8-0F59-3B15-EE2ED2DA45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A78F65-8CB0-11C6-7519-B815524DBE4F}"/>
              </a:ext>
            </a:extLst>
          </p:cNvPr>
          <p:cNvSpPr>
            <a:spLocks noGrp="1"/>
          </p:cNvSpPr>
          <p:nvPr>
            <p:ph type="title"/>
          </p:nvPr>
        </p:nvSpPr>
        <p:spPr/>
        <p:txBody>
          <a:bodyPr/>
          <a:lstStyle/>
          <a:p>
            <a:r>
              <a:rPr lang="en-CA" i="1"/>
              <a:t>Mathur v Ontario</a:t>
            </a:r>
            <a:r>
              <a:rPr lang="en-CA"/>
              <a:t>: the legal case</a:t>
            </a:r>
            <a:endParaRPr lang="en-US"/>
          </a:p>
        </p:txBody>
      </p:sp>
      <p:sp>
        <p:nvSpPr>
          <p:cNvPr id="6" name="TextBox 5">
            <a:extLst>
              <a:ext uri="{FF2B5EF4-FFF2-40B4-BE49-F238E27FC236}">
                <a16:creationId xmlns:a16="http://schemas.microsoft.com/office/drawing/2014/main" id="{36161B1E-7C35-E5FB-B409-E3D6AA3B8719}"/>
              </a:ext>
            </a:extLst>
          </p:cNvPr>
          <p:cNvSpPr txBox="1"/>
          <p:nvPr/>
        </p:nvSpPr>
        <p:spPr>
          <a:xfrm>
            <a:off x="850075" y="1912938"/>
            <a:ext cx="10398950" cy="5539978"/>
          </a:xfrm>
          <a:prstGeom prst="rect">
            <a:avLst/>
          </a:prstGeom>
          <a:noFill/>
        </p:spPr>
        <p:txBody>
          <a:bodyPr wrap="square" rtlCol="0">
            <a:spAutoFit/>
          </a:bodyPr>
          <a:lstStyle/>
          <a:p>
            <a:pPr marL="342900" indent="-342900">
              <a:buFont typeface="Arial" panose="020B0604020202020204" pitchFamily="34" charset="0"/>
              <a:buChar char="•"/>
            </a:pPr>
            <a:r>
              <a:rPr lang="en-CA" sz="2800">
                <a:solidFill>
                  <a:schemeClr val="bg1"/>
                </a:solidFill>
              </a:rPr>
              <a:t>Legal remedies sought: </a:t>
            </a:r>
          </a:p>
          <a:p>
            <a:pPr marL="800100" lvl="1" indent="-342900">
              <a:buFont typeface="Arial" panose="020B0604020202020204" pitchFamily="34" charset="0"/>
              <a:buChar char="•"/>
            </a:pPr>
            <a:r>
              <a:rPr lang="en-CA" sz="2800">
                <a:solidFill>
                  <a:schemeClr val="bg1"/>
                </a:solidFill>
              </a:rPr>
              <a:t>declaration that the target is unconstitutional and </a:t>
            </a:r>
          </a:p>
          <a:p>
            <a:pPr marL="800100" lvl="1" indent="-342900">
              <a:buFont typeface="Arial" panose="020B0604020202020204" pitchFamily="34" charset="0"/>
              <a:buChar char="•"/>
            </a:pPr>
            <a:r>
              <a:rPr lang="en-CA" sz="2800">
                <a:solidFill>
                  <a:schemeClr val="bg1"/>
                </a:solidFill>
              </a:rPr>
              <a:t>order that Ontario set a new science-based target consistent with its share of global GHG and revise its climate plan accordingly</a:t>
            </a:r>
          </a:p>
          <a:p>
            <a:pPr marL="342900" indent="-342900">
              <a:buFont typeface="Arial" panose="020B0604020202020204" pitchFamily="34" charset="0"/>
              <a:buChar char="•"/>
            </a:pPr>
            <a:r>
              <a:rPr lang="en-CA" sz="2800">
                <a:solidFill>
                  <a:schemeClr val="bg1"/>
                </a:solidFill>
              </a:rPr>
              <a:t>Broader goals:</a:t>
            </a:r>
          </a:p>
          <a:p>
            <a:pPr marL="800100" lvl="1" indent="-342900">
              <a:buFont typeface="Arial" panose="020B0604020202020204" pitchFamily="34" charset="0"/>
              <a:buChar char="•"/>
            </a:pPr>
            <a:r>
              <a:rPr lang="en-CA" sz="2800">
                <a:solidFill>
                  <a:schemeClr val="bg1"/>
                </a:solidFill>
              </a:rPr>
              <a:t>Setting a precedent in Canadian law that governments that contribute to climate change risk violating constitutionally protected rights</a:t>
            </a:r>
          </a:p>
          <a:p>
            <a:pPr marL="800100" lvl="1" indent="-342900">
              <a:buFont typeface="Arial" panose="020B0604020202020204" pitchFamily="34" charset="0"/>
              <a:buChar char="•"/>
            </a:pPr>
            <a:r>
              <a:rPr lang="en-CA" sz="2800">
                <a:solidFill>
                  <a:schemeClr val="bg1"/>
                </a:solidFill>
              </a:rPr>
              <a:t>Raising public awareness and elevating youth voices</a:t>
            </a:r>
          </a:p>
          <a:p>
            <a:pPr marL="800100" lvl="1" indent="-342900">
              <a:buFont typeface="Arial" panose="020B0604020202020204" pitchFamily="34" charset="0"/>
              <a:buChar char="•"/>
            </a:pPr>
            <a:endParaRPr lang="en-CA" sz="2800">
              <a:solidFill>
                <a:schemeClr val="bg1"/>
              </a:solidFill>
            </a:endParaRPr>
          </a:p>
          <a:p>
            <a:pPr marL="800100" lvl="1" indent="-342900">
              <a:buFont typeface="Arial" panose="020B0604020202020204" pitchFamily="34" charset="0"/>
              <a:buChar char="•"/>
            </a:pPr>
            <a:endParaRPr lang="en-CA" sz="2800">
              <a:solidFill>
                <a:schemeClr val="bg1"/>
              </a:solidFill>
            </a:endParaRPr>
          </a:p>
          <a:p>
            <a:pPr lvl="2"/>
            <a:endParaRPr lang="en-CA" sz="2800">
              <a:solidFill>
                <a:schemeClr val="bg1"/>
              </a:solidFill>
            </a:endParaRPr>
          </a:p>
          <a:p>
            <a:endParaRPr lang="en-US"/>
          </a:p>
        </p:txBody>
      </p:sp>
    </p:spTree>
    <p:extLst>
      <p:ext uri="{BB962C8B-B14F-4D97-AF65-F5344CB8AC3E}">
        <p14:creationId xmlns:p14="http://schemas.microsoft.com/office/powerpoint/2010/main" val="2184298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43AA4A44-BA3B-94EA-C636-D20F0B0D78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730451-6585-299A-87E9-7C8F053FE560}"/>
              </a:ext>
            </a:extLst>
          </p:cNvPr>
          <p:cNvSpPr>
            <a:spLocks noGrp="1"/>
          </p:cNvSpPr>
          <p:nvPr>
            <p:ph type="title"/>
          </p:nvPr>
        </p:nvSpPr>
        <p:spPr>
          <a:xfrm>
            <a:off x="850075" y="836614"/>
            <a:ext cx="9151175" cy="828674"/>
          </a:xfrm>
        </p:spPr>
        <p:txBody>
          <a:bodyPr>
            <a:normAutofit fontScale="90000"/>
          </a:bodyPr>
          <a:lstStyle/>
          <a:p>
            <a:r>
              <a:rPr lang="en-CA" i="1"/>
              <a:t>Mathur v Ontario</a:t>
            </a:r>
            <a:r>
              <a:rPr lang="en-CA"/>
              <a:t>: making legal history (at the Superior Court)</a:t>
            </a:r>
            <a:endParaRPr lang="en-US"/>
          </a:p>
        </p:txBody>
      </p:sp>
      <p:sp>
        <p:nvSpPr>
          <p:cNvPr id="2" name="Text Placeholder 5">
            <a:extLst>
              <a:ext uri="{FF2B5EF4-FFF2-40B4-BE49-F238E27FC236}">
                <a16:creationId xmlns:a16="http://schemas.microsoft.com/office/drawing/2014/main" id="{38A8014A-8BA3-C747-DB43-915827FDDC41}"/>
              </a:ext>
            </a:extLst>
          </p:cNvPr>
          <p:cNvSpPr txBox="1">
            <a:spLocks/>
          </p:cNvSpPr>
          <p:nvPr/>
        </p:nvSpPr>
        <p:spPr>
          <a:xfrm>
            <a:off x="839787" y="2581319"/>
            <a:ext cx="4180714" cy="3676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3200">
                <a:solidFill>
                  <a:schemeClr val="bg1"/>
                </a:solidFill>
              </a:rPr>
              <a:t>In 2020, became the first Canadian </a:t>
            </a:r>
            <a:r>
              <a:rPr lang="en-US" sz="3200" i="1">
                <a:solidFill>
                  <a:schemeClr val="bg1"/>
                </a:solidFill>
              </a:rPr>
              <a:t>Charter</a:t>
            </a:r>
            <a:r>
              <a:rPr lang="en-US" sz="3200">
                <a:solidFill>
                  <a:schemeClr val="bg1"/>
                </a:solidFill>
              </a:rPr>
              <a:t>-based climate case to be given the green light to go to a full hearing on the evidence</a:t>
            </a:r>
          </a:p>
        </p:txBody>
      </p:sp>
      <p:pic>
        <p:nvPicPr>
          <p:cNvPr id="3" name="Picture 2">
            <a:extLst>
              <a:ext uri="{FF2B5EF4-FFF2-40B4-BE49-F238E27FC236}">
                <a16:creationId xmlns:a16="http://schemas.microsoft.com/office/drawing/2014/main" id="{3764641C-2CAF-F8D9-40D5-A17A597A7FE5}"/>
              </a:ext>
            </a:extLst>
          </p:cNvPr>
          <p:cNvPicPr>
            <a:picLocks noChangeAspect="1"/>
          </p:cNvPicPr>
          <p:nvPr/>
        </p:nvPicPr>
        <p:blipFill>
          <a:blip r:embed="rId3"/>
          <a:stretch>
            <a:fillRect/>
          </a:stretch>
        </p:blipFill>
        <p:spPr>
          <a:xfrm>
            <a:off x="5020501" y="2581319"/>
            <a:ext cx="6538087" cy="3252699"/>
          </a:xfrm>
          <a:prstGeom prst="rect">
            <a:avLst/>
          </a:prstGeom>
          <a:noFill/>
        </p:spPr>
      </p:pic>
    </p:spTree>
    <p:extLst>
      <p:ext uri="{BB962C8B-B14F-4D97-AF65-F5344CB8AC3E}">
        <p14:creationId xmlns:p14="http://schemas.microsoft.com/office/powerpoint/2010/main" val="3016344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EDF5"/>
        </a:solidFill>
        <a:effectLst/>
      </p:bgPr>
    </p:bg>
    <p:spTree>
      <p:nvGrpSpPr>
        <p:cNvPr id="1" name="">
          <a:extLst>
            <a:ext uri="{FF2B5EF4-FFF2-40B4-BE49-F238E27FC236}">
              <a16:creationId xmlns:a16="http://schemas.microsoft.com/office/drawing/2014/main" id="{20622BCA-884F-02F7-263E-3F2E337CB6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92D90B-208F-F726-8770-16DC66546881}"/>
              </a:ext>
            </a:extLst>
          </p:cNvPr>
          <p:cNvSpPr>
            <a:spLocks noGrp="1"/>
          </p:cNvSpPr>
          <p:nvPr>
            <p:ph type="title"/>
          </p:nvPr>
        </p:nvSpPr>
        <p:spPr>
          <a:xfrm>
            <a:off x="850075" y="836614"/>
            <a:ext cx="9151175" cy="828674"/>
          </a:xfrm>
        </p:spPr>
        <p:txBody>
          <a:bodyPr>
            <a:normAutofit fontScale="90000"/>
          </a:bodyPr>
          <a:lstStyle/>
          <a:p>
            <a:r>
              <a:rPr lang="en-CA" i="1"/>
              <a:t>Mathur v Ontario</a:t>
            </a:r>
            <a:r>
              <a:rPr lang="en-CA"/>
              <a:t>: making legal history (at the Superior Court)</a:t>
            </a:r>
            <a:endParaRPr lang="en-US"/>
          </a:p>
        </p:txBody>
      </p:sp>
      <p:sp>
        <p:nvSpPr>
          <p:cNvPr id="2" name="Text Placeholder 5">
            <a:extLst>
              <a:ext uri="{FF2B5EF4-FFF2-40B4-BE49-F238E27FC236}">
                <a16:creationId xmlns:a16="http://schemas.microsoft.com/office/drawing/2014/main" id="{C63CE94A-CD6F-CC88-F5DC-0B12FB7ADC98}"/>
              </a:ext>
            </a:extLst>
          </p:cNvPr>
          <p:cNvSpPr txBox="1">
            <a:spLocks/>
          </p:cNvSpPr>
          <p:nvPr/>
        </p:nvSpPr>
        <p:spPr>
          <a:xfrm>
            <a:off x="839787" y="2157413"/>
            <a:ext cx="10575926" cy="41005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a:solidFill>
                  <a:schemeClr val="bg1"/>
                </a:solidFill>
              </a:rPr>
              <a:t>In 2023, the Superior Court made key findings:</a:t>
            </a:r>
          </a:p>
          <a:p>
            <a:pPr marL="742950" lvl="1" indent="-285750"/>
            <a:r>
              <a:rPr lang="en-US" sz="2600">
                <a:solidFill>
                  <a:schemeClr val="bg1"/>
                </a:solidFill>
              </a:rPr>
              <a:t>This case is justiciable (courts can decide the issues)</a:t>
            </a:r>
          </a:p>
          <a:p>
            <a:pPr marL="742950" lvl="1" indent="-285750"/>
            <a:r>
              <a:rPr lang="en-US" sz="2600">
                <a:solidFill>
                  <a:schemeClr val="bg1"/>
                </a:solidFill>
              </a:rPr>
              <a:t>Ontario’s target “falls severely short” of the scientific consensus on the required climate action to keep global warming to 1.5</a:t>
            </a:r>
          </a:p>
          <a:p>
            <a:pPr marL="742950" lvl="1" indent="-285750"/>
            <a:r>
              <a:rPr lang="en-US" sz="2600">
                <a:solidFill>
                  <a:schemeClr val="bg1"/>
                </a:solidFill>
              </a:rPr>
              <a:t>Ontario’s target is increasing the risk of harm and death to Ontarians, engaging their section 7 </a:t>
            </a:r>
            <a:r>
              <a:rPr lang="en-US" sz="2600" i="1">
                <a:solidFill>
                  <a:schemeClr val="bg1"/>
                </a:solidFill>
              </a:rPr>
              <a:t>Charter </a:t>
            </a:r>
            <a:r>
              <a:rPr lang="en-US" sz="2600">
                <a:solidFill>
                  <a:schemeClr val="bg1"/>
                </a:solidFill>
              </a:rPr>
              <a:t>rights</a:t>
            </a:r>
            <a:endParaRPr lang="en-US">
              <a:solidFill>
                <a:schemeClr val="bg1"/>
              </a:solidFill>
            </a:endParaRPr>
          </a:p>
          <a:p>
            <a:pPr marL="285750" indent="-285750"/>
            <a:r>
              <a:rPr lang="en-US">
                <a:solidFill>
                  <a:schemeClr val="bg1"/>
                </a:solidFill>
              </a:rPr>
              <a:t>However, the case was dismissed because:</a:t>
            </a:r>
          </a:p>
          <a:p>
            <a:pPr marL="742950" lvl="1" indent="-285750"/>
            <a:r>
              <a:rPr lang="en-US" sz="2800">
                <a:solidFill>
                  <a:schemeClr val="bg1"/>
                </a:solidFill>
              </a:rPr>
              <a:t>it raises “positive rights” (it challenges inaction rather than action) </a:t>
            </a:r>
          </a:p>
          <a:p>
            <a:pPr marL="742950" lvl="1" indent="-285750"/>
            <a:r>
              <a:rPr lang="en-US" sz="2800">
                <a:solidFill>
                  <a:schemeClr val="bg1"/>
                </a:solidFill>
              </a:rPr>
              <a:t>Ontario’s target is not arbitrary or grossly disproportionate</a:t>
            </a:r>
          </a:p>
          <a:p>
            <a:pPr marL="742950" lvl="1" indent="-285750"/>
            <a:endParaRPr lang="en-US">
              <a:solidFill>
                <a:schemeClr val="bg1"/>
              </a:solidFill>
            </a:endParaRPr>
          </a:p>
          <a:p>
            <a:pPr marL="285750" indent="-285750"/>
            <a:endParaRPr lang="en-US">
              <a:solidFill>
                <a:schemeClr val="bg1"/>
              </a:solidFill>
            </a:endParaRPr>
          </a:p>
        </p:txBody>
      </p:sp>
    </p:spTree>
    <p:extLst>
      <p:ext uri="{BB962C8B-B14F-4D97-AF65-F5344CB8AC3E}">
        <p14:creationId xmlns:p14="http://schemas.microsoft.com/office/powerpoint/2010/main" val="1689780712"/>
      </p:ext>
    </p:extLst>
  </p:cSld>
  <p:clrMapOvr>
    <a:masterClrMapping/>
  </p:clrMapOvr>
</p:sld>
</file>

<file path=ppt/theme/theme1.xml><?xml version="1.0" encoding="utf-8"?>
<a:theme xmlns:a="http://schemas.openxmlformats.org/drawingml/2006/main" name="1_Office Theme">
  <a:themeElements>
    <a:clrScheme name="Custom 2">
      <a:dk1>
        <a:srgbClr val="3C4014"/>
      </a:dk1>
      <a:lt1>
        <a:srgbClr val="EDEDED"/>
      </a:lt1>
      <a:dk2>
        <a:srgbClr val="C7CCFA"/>
      </a:dk2>
      <a:lt2>
        <a:srgbClr val="EDEDED"/>
      </a:lt2>
      <a:accent1>
        <a:srgbClr val="C2EDF5"/>
      </a:accent1>
      <a:accent2>
        <a:srgbClr val="C7CCFA"/>
      </a:accent2>
      <a:accent3>
        <a:srgbClr val="EDEDED"/>
      </a:accent3>
      <a:accent4>
        <a:srgbClr val="F14D1C"/>
      </a:accent4>
      <a:accent5>
        <a:srgbClr val="E8FF00"/>
      </a:accent5>
      <a:accent6>
        <a:srgbClr val="3C4014"/>
      </a:accent6>
      <a:hlink>
        <a:srgbClr val="C7CCFA"/>
      </a:hlink>
      <a:folHlink>
        <a:srgbClr val="C7CCF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justice_PowerPoint_Template_REV (DO NOT EDIT)" id="{CCB57213-5995-4CED-A0DA-69C2522AA59A}" vid="{CAD277C0-A02B-4301-B912-EE66C2B0BFB4}"/>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5037DD1291F747BCB69C1787F207F9" ma:contentTypeVersion="11" ma:contentTypeDescription="Create a new document." ma:contentTypeScope="" ma:versionID="f8d013376da7d400ee1e6ba0d0974e1f">
  <xsd:schema xmlns:xsd="http://www.w3.org/2001/XMLSchema" xmlns:xs="http://www.w3.org/2001/XMLSchema" xmlns:p="http://schemas.microsoft.com/office/2006/metadata/properties" xmlns:ns3="e5cbb29f-5cb1-47fc-ac52-53a016cb84da" xmlns:ns4="c6a2ccbb-ee04-4312-a9a9-31b6cb4fe809" targetNamespace="http://schemas.microsoft.com/office/2006/metadata/properties" ma:root="true" ma:fieldsID="92cb84c582f4097c247ff1a0f3ed6fcf" ns3:_="" ns4:_="">
    <xsd:import namespace="e5cbb29f-5cb1-47fc-ac52-53a016cb84da"/>
    <xsd:import namespace="c6a2ccbb-ee04-4312-a9a9-31b6cb4fe80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b29f-5cb1-47fc-ac52-53a016cb8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a2ccbb-ee04-4312-a9a9-31b6cb4fe8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5cbb29f-5cb1-47fc-ac52-53a016cb84da" xsi:nil="true"/>
  </documentManagement>
</p:properties>
</file>

<file path=customXml/itemProps1.xml><?xml version="1.0" encoding="utf-8"?>
<ds:datastoreItem xmlns:ds="http://schemas.openxmlformats.org/officeDocument/2006/customXml" ds:itemID="{39939980-2514-4EAA-9601-596060447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b29f-5cb1-47fc-ac52-53a016cb84da"/>
    <ds:schemaRef ds:uri="c6a2ccbb-ee04-4312-a9a9-31b6cb4fe8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7ADA8C-8C7D-4AA8-B1EC-5E8B81409018}">
  <ds:schemaRefs>
    <ds:schemaRef ds:uri="http://schemas.microsoft.com/sharepoint/v3/contenttype/forms"/>
  </ds:schemaRefs>
</ds:datastoreItem>
</file>

<file path=customXml/itemProps3.xml><?xml version="1.0" encoding="utf-8"?>
<ds:datastoreItem xmlns:ds="http://schemas.openxmlformats.org/officeDocument/2006/customXml" ds:itemID="{B6F054A3-3C53-4791-9E9C-F4F4D5CFD08B}">
  <ds:schemaRef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c6a2ccbb-ee04-4312-a9a9-31b6cb4fe809"/>
    <ds:schemaRef ds:uri="http://schemas.microsoft.com/office/infopath/2007/PartnerControls"/>
    <ds:schemaRef ds:uri="http://www.w3.org/XML/1998/namespace"/>
    <ds:schemaRef ds:uri="e5cbb29f-5cb1-47fc-ac52-53a016cb84d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Widescreen</PresentationFormat>
  <Paragraphs>135</Paragraphs>
  <Slides>19</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Courier New</vt:lpstr>
      <vt:lpstr>Times New Roman</vt:lpstr>
      <vt:lpstr>Tw Cen MT</vt:lpstr>
      <vt:lpstr>Tw Cen MT</vt:lpstr>
      <vt:lpstr>1_Office Theme</vt:lpstr>
      <vt:lpstr>Office Theme</vt:lpstr>
      <vt:lpstr>Generation Climate Action: Mathur v Ontario</vt:lpstr>
      <vt:lpstr>PowerPoint Presentation</vt:lpstr>
      <vt:lpstr>PowerPoint Presentation</vt:lpstr>
      <vt:lpstr>Ecojustice’s Approach to Climate Litigation</vt:lpstr>
      <vt:lpstr>Mathur v Ontario: the legal case</vt:lpstr>
      <vt:lpstr>Mathur v Ontario: the legal case</vt:lpstr>
      <vt:lpstr>Mathur v Ontario: the legal case</vt:lpstr>
      <vt:lpstr>Mathur v Ontario: making legal history (at the Superior Court)</vt:lpstr>
      <vt:lpstr>Mathur v Ontario: making legal history (at the Superior Court)</vt:lpstr>
      <vt:lpstr>Mathur v Ontario: making legal history (at the Court of Appeal)</vt:lpstr>
      <vt:lpstr>Mathur v Ontario: making legal history</vt:lpstr>
      <vt:lpstr>PowerPoint Presentation</vt:lpstr>
      <vt:lpstr>PowerPoint Presentation</vt:lpstr>
      <vt:lpstr>Mathur v Ontario: a youth-led case</vt:lpstr>
      <vt:lpstr>Mathur v Ontario: what happens now?</vt:lpstr>
      <vt:lpstr>Mathur v Ontario: what happens now?</vt:lpstr>
      <vt:lpstr>Mathur v Ontario: what happens now?</vt:lpstr>
      <vt:lpstr>Mathur v Ontario: what happens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Litigation in Canada: Mathur v Ontario</dc:title>
  <dc:creator>Erin Dobbelsteyn</dc:creator>
  <cp:lastModifiedBy>Danielle Gallant</cp:lastModifiedBy>
  <cp:revision>1</cp:revision>
  <dcterms:created xsi:type="dcterms:W3CDTF">2024-03-12T13:52:19Z</dcterms:created>
  <dcterms:modified xsi:type="dcterms:W3CDTF">2025-10-20T13:36:11Z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0x0101004B5037DD1291F747BCB69C1787F207F9</vt:lpwstr>
  </property>
</Properties>
</file>